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7" r:id="rId2"/>
    <p:sldId id="281" r:id="rId3"/>
    <p:sldId id="264" r:id="rId4"/>
    <p:sldId id="282" r:id="rId5"/>
    <p:sldId id="258" r:id="rId6"/>
    <p:sldId id="259" r:id="rId7"/>
    <p:sldId id="261" r:id="rId8"/>
    <p:sldId id="262" r:id="rId9"/>
    <p:sldId id="265" r:id="rId10"/>
    <p:sldId id="266" r:id="rId11"/>
    <p:sldId id="267" r:id="rId12"/>
    <p:sldId id="268" r:id="rId13"/>
    <p:sldId id="270" r:id="rId14"/>
    <p:sldId id="272" r:id="rId15"/>
    <p:sldId id="273" r:id="rId16"/>
    <p:sldId id="274" r:id="rId17"/>
    <p:sldId id="275" r:id="rId18"/>
    <p:sldId id="285" r:id="rId19"/>
    <p:sldId id="284" r:id="rId20"/>
    <p:sldId id="278" r:id="rId21"/>
    <p:sldId id="276" r:id="rId22"/>
    <p:sldId id="279" r:id="rId23"/>
    <p:sldId id="260" r:id="rId24"/>
    <p:sldId id="283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1277" autoAdjust="0"/>
  </p:normalViewPr>
  <p:slideViewPr>
    <p:cSldViewPr snapToGrid="0">
      <p:cViewPr varScale="1">
        <p:scale>
          <a:sx n="50" d="100"/>
          <a:sy n="50" d="100"/>
        </p:scale>
        <p:origin x="123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4752E-3AD1-4BFC-B55C-085A7CDB85E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458EF19-F339-4761-879A-740B75FCA7B2}">
      <dgm:prSet phldrT="[Text]"/>
      <dgm:spPr/>
      <dgm:t>
        <a:bodyPr/>
        <a:lstStyle/>
        <a:p>
          <a:r>
            <a:rPr lang="en-US" dirty="0" smtClean="0"/>
            <a:t>Animal</a:t>
          </a:r>
          <a:endParaRPr lang="es-ES" dirty="0"/>
        </a:p>
      </dgm:t>
    </dgm:pt>
    <dgm:pt modelId="{21227D42-844F-46F6-9D9A-023639D40E11}" type="parTrans" cxnId="{59BC70D6-D07C-4918-9BEC-D1DA1A8E0455}">
      <dgm:prSet/>
      <dgm:spPr/>
      <dgm:t>
        <a:bodyPr/>
        <a:lstStyle/>
        <a:p>
          <a:endParaRPr lang="es-ES"/>
        </a:p>
      </dgm:t>
    </dgm:pt>
    <dgm:pt modelId="{733D5F56-F353-4790-B409-7C1AE1BF4C07}" type="sibTrans" cxnId="{59BC70D6-D07C-4918-9BEC-D1DA1A8E0455}">
      <dgm:prSet/>
      <dgm:spPr/>
      <dgm:t>
        <a:bodyPr/>
        <a:lstStyle/>
        <a:p>
          <a:endParaRPr lang="es-ES"/>
        </a:p>
      </dgm:t>
    </dgm:pt>
    <dgm:pt modelId="{70C5D6F4-B234-497A-8697-A32FED1F93A3}">
      <dgm:prSet phldrT="[Text]"/>
      <dgm:spPr/>
      <dgm:t>
        <a:bodyPr/>
        <a:lstStyle/>
        <a:p>
          <a:r>
            <a:rPr lang="en-US" dirty="0" err="1" smtClean="0"/>
            <a:t>Perro:Animal</a:t>
          </a:r>
          <a:endParaRPr lang="es-ES" dirty="0"/>
        </a:p>
      </dgm:t>
    </dgm:pt>
    <dgm:pt modelId="{C4D77107-A328-4B38-B01F-C43C2B79447D}" type="parTrans" cxnId="{EAF22F2C-C4E0-45FC-9F78-061FA52D445A}">
      <dgm:prSet/>
      <dgm:spPr/>
      <dgm:t>
        <a:bodyPr/>
        <a:lstStyle/>
        <a:p>
          <a:endParaRPr lang="es-ES"/>
        </a:p>
      </dgm:t>
    </dgm:pt>
    <dgm:pt modelId="{310E93F6-25D0-4857-8CAF-FDF01E0A9D1B}" type="sibTrans" cxnId="{EAF22F2C-C4E0-45FC-9F78-061FA52D445A}">
      <dgm:prSet/>
      <dgm:spPr/>
      <dgm:t>
        <a:bodyPr/>
        <a:lstStyle/>
        <a:p>
          <a:endParaRPr lang="es-ES"/>
        </a:p>
      </dgm:t>
    </dgm:pt>
    <dgm:pt modelId="{3D61FA1A-57C3-4E84-8E85-B5FA1BD86982}">
      <dgm:prSet phldrT="[Text]"/>
      <dgm:spPr/>
      <dgm:t>
        <a:bodyPr/>
        <a:lstStyle/>
        <a:p>
          <a:r>
            <a:rPr lang="en-US" dirty="0" smtClean="0"/>
            <a:t>Jake</a:t>
          </a:r>
          <a:endParaRPr lang="es-ES" dirty="0"/>
        </a:p>
      </dgm:t>
    </dgm:pt>
    <dgm:pt modelId="{68B73262-4591-4432-9453-B073561F31C4}" type="parTrans" cxnId="{D27DB702-1B26-4287-9C3B-4596EA97836D}">
      <dgm:prSet/>
      <dgm:spPr/>
      <dgm:t>
        <a:bodyPr/>
        <a:lstStyle/>
        <a:p>
          <a:endParaRPr lang="es-ES"/>
        </a:p>
      </dgm:t>
    </dgm:pt>
    <dgm:pt modelId="{B77F148C-1964-4708-8108-26A244EFD2F7}" type="sibTrans" cxnId="{D27DB702-1B26-4287-9C3B-4596EA97836D}">
      <dgm:prSet/>
      <dgm:spPr/>
      <dgm:t>
        <a:bodyPr/>
        <a:lstStyle/>
        <a:p>
          <a:endParaRPr lang="es-ES"/>
        </a:p>
      </dgm:t>
    </dgm:pt>
    <dgm:pt modelId="{9F73AA8E-9263-45B9-9AC1-C00E2DDCBAB0}">
      <dgm:prSet phldrT="[Text]"/>
      <dgm:spPr/>
      <dgm:t>
        <a:bodyPr/>
        <a:lstStyle/>
        <a:p>
          <a:r>
            <a:rPr lang="en-US" dirty="0" err="1" smtClean="0"/>
            <a:t>Gato:Animal</a:t>
          </a:r>
          <a:endParaRPr lang="es-ES" dirty="0"/>
        </a:p>
      </dgm:t>
    </dgm:pt>
    <dgm:pt modelId="{C2023BA5-D36C-4A6E-82DD-02D47E3810FD}" type="parTrans" cxnId="{D1828F82-92AD-4C31-9941-AC753C3C4DF6}">
      <dgm:prSet/>
      <dgm:spPr/>
      <dgm:t>
        <a:bodyPr/>
        <a:lstStyle/>
        <a:p>
          <a:endParaRPr lang="es-ES"/>
        </a:p>
      </dgm:t>
    </dgm:pt>
    <dgm:pt modelId="{D369D255-E491-4176-86AE-F4BCB1969B8C}" type="sibTrans" cxnId="{D1828F82-92AD-4C31-9941-AC753C3C4DF6}">
      <dgm:prSet/>
      <dgm:spPr/>
      <dgm:t>
        <a:bodyPr/>
        <a:lstStyle/>
        <a:p>
          <a:endParaRPr lang="es-ES"/>
        </a:p>
      </dgm:t>
    </dgm:pt>
    <dgm:pt modelId="{445D7F46-0439-4236-97BC-6564A3AFDA61}">
      <dgm:prSet phldrT="[Text]"/>
      <dgm:spPr/>
      <dgm:t>
        <a:bodyPr/>
        <a:lstStyle/>
        <a:p>
          <a:r>
            <a:rPr lang="en-US" dirty="0" err="1" smtClean="0"/>
            <a:t>Bigotes</a:t>
          </a:r>
          <a:endParaRPr lang="es-ES" dirty="0"/>
        </a:p>
      </dgm:t>
    </dgm:pt>
    <dgm:pt modelId="{FA93342A-5EBC-4D64-8281-0B4048ACCF6B}" type="parTrans" cxnId="{95A4D563-577F-494C-9580-0FC14D27C05B}">
      <dgm:prSet/>
      <dgm:spPr/>
      <dgm:t>
        <a:bodyPr/>
        <a:lstStyle/>
        <a:p>
          <a:endParaRPr lang="es-ES"/>
        </a:p>
      </dgm:t>
    </dgm:pt>
    <dgm:pt modelId="{40CC19A4-D19D-40BD-836F-1518A5AE344C}" type="sibTrans" cxnId="{95A4D563-577F-494C-9580-0FC14D27C05B}">
      <dgm:prSet/>
      <dgm:spPr/>
      <dgm:t>
        <a:bodyPr/>
        <a:lstStyle/>
        <a:p>
          <a:endParaRPr lang="es-ES"/>
        </a:p>
      </dgm:t>
    </dgm:pt>
    <dgm:pt modelId="{21A380C2-A7A8-4757-A7C8-99AEEA51A052}">
      <dgm:prSet phldrT="[Text]"/>
      <dgm:spPr/>
      <dgm:t>
        <a:bodyPr/>
        <a:lstStyle/>
        <a:p>
          <a:r>
            <a:rPr lang="en-US" dirty="0" smtClean="0"/>
            <a:t>Max</a:t>
          </a:r>
          <a:endParaRPr lang="es-ES" dirty="0"/>
        </a:p>
      </dgm:t>
    </dgm:pt>
    <dgm:pt modelId="{F2914DBF-91D0-4310-A679-E9029C7F5955}" type="parTrans" cxnId="{585704B8-015A-4D99-BF27-C38DFBE8FB0B}">
      <dgm:prSet/>
      <dgm:spPr/>
      <dgm:t>
        <a:bodyPr/>
        <a:lstStyle/>
        <a:p>
          <a:endParaRPr lang="es-ES"/>
        </a:p>
      </dgm:t>
    </dgm:pt>
    <dgm:pt modelId="{32941EF2-2BBE-45BC-851D-A1579BC5C9E1}" type="sibTrans" cxnId="{585704B8-015A-4D99-BF27-C38DFBE8FB0B}">
      <dgm:prSet/>
      <dgm:spPr/>
      <dgm:t>
        <a:bodyPr/>
        <a:lstStyle/>
        <a:p>
          <a:endParaRPr lang="es-ES"/>
        </a:p>
      </dgm:t>
    </dgm:pt>
    <dgm:pt modelId="{82046DAA-8A87-4FE1-8281-DADCDFF1AF49}">
      <dgm:prSet phldrT="[Text]"/>
      <dgm:spPr/>
      <dgm:t>
        <a:bodyPr/>
        <a:lstStyle/>
        <a:p>
          <a:r>
            <a:rPr lang="en-US" dirty="0" smtClean="0"/>
            <a:t>Silvestre</a:t>
          </a:r>
          <a:endParaRPr lang="es-ES" dirty="0"/>
        </a:p>
      </dgm:t>
    </dgm:pt>
    <dgm:pt modelId="{E5D0D817-F010-413B-A8F7-B926104419A1}" type="parTrans" cxnId="{9F22997E-1CC3-4BE7-8E44-98751E9548A5}">
      <dgm:prSet/>
      <dgm:spPr/>
      <dgm:t>
        <a:bodyPr/>
        <a:lstStyle/>
        <a:p>
          <a:endParaRPr lang="es-ES"/>
        </a:p>
      </dgm:t>
    </dgm:pt>
    <dgm:pt modelId="{05B11933-AA85-45E0-800F-F601B63296C0}" type="sibTrans" cxnId="{9F22997E-1CC3-4BE7-8E44-98751E9548A5}">
      <dgm:prSet/>
      <dgm:spPr/>
      <dgm:t>
        <a:bodyPr/>
        <a:lstStyle/>
        <a:p>
          <a:endParaRPr lang="es-ES"/>
        </a:p>
      </dgm:t>
    </dgm:pt>
    <dgm:pt modelId="{D53708F5-7E08-4567-8D68-34EA6F5E119E}" type="pres">
      <dgm:prSet presAssocID="{EDD4752E-3AD1-4BFC-B55C-085A7CDB85E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75CC3E4-32FC-4336-81E8-7C0DF200176E}" type="pres">
      <dgm:prSet presAssocID="{4458EF19-F339-4761-879A-740B75FCA7B2}" presName="compNode" presStyleCnt="0"/>
      <dgm:spPr/>
    </dgm:pt>
    <dgm:pt modelId="{E0BFB699-268B-478C-8C51-F4B19279DB1E}" type="pres">
      <dgm:prSet presAssocID="{4458EF19-F339-4761-879A-740B75FCA7B2}" presName="aNode" presStyleLbl="bgShp" presStyleIdx="0" presStyleCnt="3"/>
      <dgm:spPr/>
      <dgm:t>
        <a:bodyPr/>
        <a:lstStyle/>
        <a:p>
          <a:endParaRPr lang="es-ES"/>
        </a:p>
      </dgm:t>
    </dgm:pt>
    <dgm:pt modelId="{0C18D99B-4206-410A-B3E0-C8B10D38D99A}" type="pres">
      <dgm:prSet presAssocID="{4458EF19-F339-4761-879A-740B75FCA7B2}" presName="textNode" presStyleLbl="bgShp" presStyleIdx="0" presStyleCnt="3"/>
      <dgm:spPr/>
      <dgm:t>
        <a:bodyPr/>
        <a:lstStyle/>
        <a:p>
          <a:endParaRPr lang="es-ES"/>
        </a:p>
      </dgm:t>
    </dgm:pt>
    <dgm:pt modelId="{925A7FD3-EB56-46F8-9339-0D335BE10BCE}" type="pres">
      <dgm:prSet presAssocID="{4458EF19-F339-4761-879A-740B75FCA7B2}" presName="compChildNode" presStyleCnt="0"/>
      <dgm:spPr/>
    </dgm:pt>
    <dgm:pt modelId="{4EF2411D-622D-4F06-BB18-636617C2C847}" type="pres">
      <dgm:prSet presAssocID="{4458EF19-F339-4761-879A-740B75FCA7B2}" presName="theInnerList" presStyleCnt="0"/>
      <dgm:spPr/>
    </dgm:pt>
    <dgm:pt modelId="{90ABA38B-1C38-41D2-9444-7F4C81A07297}" type="pres">
      <dgm:prSet presAssocID="{4458EF19-F339-4761-879A-740B75FCA7B2}" presName="aSpace" presStyleCnt="0"/>
      <dgm:spPr/>
    </dgm:pt>
    <dgm:pt modelId="{17F6F541-BFE9-4DF8-990D-F6B65949CD41}" type="pres">
      <dgm:prSet presAssocID="{70C5D6F4-B234-497A-8697-A32FED1F93A3}" presName="compNode" presStyleCnt="0"/>
      <dgm:spPr/>
    </dgm:pt>
    <dgm:pt modelId="{BF25FEFE-9AD8-4447-8E79-53404C062C14}" type="pres">
      <dgm:prSet presAssocID="{70C5D6F4-B234-497A-8697-A32FED1F93A3}" presName="aNode" presStyleLbl="bgShp" presStyleIdx="1" presStyleCnt="3" custLinFactNeighborX="985" custLinFactNeighborY="-703"/>
      <dgm:spPr/>
      <dgm:t>
        <a:bodyPr/>
        <a:lstStyle/>
        <a:p>
          <a:endParaRPr lang="es-ES"/>
        </a:p>
      </dgm:t>
    </dgm:pt>
    <dgm:pt modelId="{5432549E-AFDD-4326-A8A7-F6DE6BBC3F94}" type="pres">
      <dgm:prSet presAssocID="{70C5D6F4-B234-497A-8697-A32FED1F93A3}" presName="textNode" presStyleLbl="bgShp" presStyleIdx="1" presStyleCnt="3"/>
      <dgm:spPr/>
      <dgm:t>
        <a:bodyPr/>
        <a:lstStyle/>
        <a:p>
          <a:endParaRPr lang="es-ES"/>
        </a:p>
      </dgm:t>
    </dgm:pt>
    <dgm:pt modelId="{D00547C9-5F67-4855-BA56-376CCA235423}" type="pres">
      <dgm:prSet presAssocID="{70C5D6F4-B234-497A-8697-A32FED1F93A3}" presName="compChildNode" presStyleCnt="0"/>
      <dgm:spPr/>
    </dgm:pt>
    <dgm:pt modelId="{58C976DB-DE66-46FB-9FF5-F417D336B827}" type="pres">
      <dgm:prSet presAssocID="{70C5D6F4-B234-497A-8697-A32FED1F93A3}" presName="theInnerList" presStyleCnt="0"/>
      <dgm:spPr/>
    </dgm:pt>
    <dgm:pt modelId="{4C5E282C-9836-4306-9F0D-2451439FA5EE}" type="pres">
      <dgm:prSet presAssocID="{3D61FA1A-57C3-4E84-8E85-B5FA1BD86982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4FE273-E4E9-45FE-8996-F6034B799D76}" type="pres">
      <dgm:prSet presAssocID="{3D61FA1A-57C3-4E84-8E85-B5FA1BD86982}" presName="aSpace2" presStyleCnt="0"/>
      <dgm:spPr/>
    </dgm:pt>
    <dgm:pt modelId="{EC5D1C15-908A-466C-B592-8EF43D62594D}" type="pres">
      <dgm:prSet presAssocID="{21A380C2-A7A8-4757-A7C8-99AEEA51A052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D33F9C-05BF-458A-9222-CAB33B7CA895}" type="pres">
      <dgm:prSet presAssocID="{70C5D6F4-B234-497A-8697-A32FED1F93A3}" presName="aSpace" presStyleCnt="0"/>
      <dgm:spPr/>
    </dgm:pt>
    <dgm:pt modelId="{4E5720C1-70BD-46E4-87B9-E5458F4201BC}" type="pres">
      <dgm:prSet presAssocID="{9F73AA8E-9263-45B9-9AC1-C00E2DDCBAB0}" presName="compNode" presStyleCnt="0"/>
      <dgm:spPr/>
    </dgm:pt>
    <dgm:pt modelId="{F40B182F-4D77-4C32-9BA3-040CE6924998}" type="pres">
      <dgm:prSet presAssocID="{9F73AA8E-9263-45B9-9AC1-C00E2DDCBAB0}" presName="aNode" presStyleLbl="bgShp" presStyleIdx="2" presStyleCnt="3"/>
      <dgm:spPr/>
      <dgm:t>
        <a:bodyPr/>
        <a:lstStyle/>
        <a:p>
          <a:endParaRPr lang="es-ES"/>
        </a:p>
      </dgm:t>
    </dgm:pt>
    <dgm:pt modelId="{39959296-DC7E-452E-9EBB-DBDAEB798BC5}" type="pres">
      <dgm:prSet presAssocID="{9F73AA8E-9263-45B9-9AC1-C00E2DDCBAB0}" presName="textNode" presStyleLbl="bgShp" presStyleIdx="2" presStyleCnt="3"/>
      <dgm:spPr/>
      <dgm:t>
        <a:bodyPr/>
        <a:lstStyle/>
        <a:p>
          <a:endParaRPr lang="es-ES"/>
        </a:p>
      </dgm:t>
    </dgm:pt>
    <dgm:pt modelId="{B58B5369-80AE-41D4-AF15-5DA55E156A07}" type="pres">
      <dgm:prSet presAssocID="{9F73AA8E-9263-45B9-9AC1-C00E2DDCBAB0}" presName="compChildNode" presStyleCnt="0"/>
      <dgm:spPr/>
    </dgm:pt>
    <dgm:pt modelId="{26B50117-4DDC-4DF3-8F82-646494E80277}" type="pres">
      <dgm:prSet presAssocID="{9F73AA8E-9263-45B9-9AC1-C00E2DDCBAB0}" presName="theInnerList" presStyleCnt="0"/>
      <dgm:spPr/>
    </dgm:pt>
    <dgm:pt modelId="{DA5CDAF2-804D-46A8-B0AB-9F49D7BCC2F7}" type="pres">
      <dgm:prSet presAssocID="{445D7F46-0439-4236-97BC-6564A3AFDA61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0144B4-2F93-4608-A6F9-1EC4A354FF31}" type="pres">
      <dgm:prSet presAssocID="{445D7F46-0439-4236-97BC-6564A3AFDA61}" presName="aSpace2" presStyleCnt="0"/>
      <dgm:spPr/>
    </dgm:pt>
    <dgm:pt modelId="{E1A91E0F-4890-4732-9793-E6041F2BA978}" type="pres">
      <dgm:prSet presAssocID="{82046DAA-8A87-4FE1-8281-DADCDFF1AF49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AABD0F6-9582-4977-BB8D-CA4BDDF60104}" type="presOf" srcId="{21A380C2-A7A8-4757-A7C8-99AEEA51A052}" destId="{EC5D1C15-908A-466C-B592-8EF43D62594D}" srcOrd="0" destOrd="0" presId="urn:microsoft.com/office/officeart/2005/8/layout/lProcess2"/>
    <dgm:cxn modelId="{6D7F5A1B-E6CD-4194-8DAE-EA6D091F7C89}" type="presOf" srcId="{82046DAA-8A87-4FE1-8281-DADCDFF1AF49}" destId="{E1A91E0F-4890-4732-9793-E6041F2BA978}" srcOrd="0" destOrd="0" presId="urn:microsoft.com/office/officeart/2005/8/layout/lProcess2"/>
    <dgm:cxn modelId="{EAF22F2C-C4E0-45FC-9F78-061FA52D445A}" srcId="{EDD4752E-3AD1-4BFC-B55C-085A7CDB85E8}" destId="{70C5D6F4-B234-497A-8697-A32FED1F93A3}" srcOrd="1" destOrd="0" parTransId="{C4D77107-A328-4B38-B01F-C43C2B79447D}" sibTransId="{310E93F6-25D0-4857-8CAF-FDF01E0A9D1B}"/>
    <dgm:cxn modelId="{D1828F82-92AD-4C31-9941-AC753C3C4DF6}" srcId="{EDD4752E-3AD1-4BFC-B55C-085A7CDB85E8}" destId="{9F73AA8E-9263-45B9-9AC1-C00E2DDCBAB0}" srcOrd="2" destOrd="0" parTransId="{C2023BA5-D36C-4A6E-82DD-02D47E3810FD}" sibTransId="{D369D255-E491-4176-86AE-F4BCB1969B8C}"/>
    <dgm:cxn modelId="{59BC70D6-D07C-4918-9BEC-D1DA1A8E0455}" srcId="{EDD4752E-3AD1-4BFC-B55C-085A7CDB85E8}" destId="{4458EF19-F339-4761-879A-740B75FCA7B2}" srcOrd="0" destOrd="0" parTransId="{21227D42-844F-46F6-9D9A-023639D40E11}" sibTransId="{733D5F56-F353-4790-B409-7C1AE1BF4C07}"/>
    <dgm:cxn modelId="{16A65FAA-059A-4A52-AFEF-26DCB13E37D2}" type="presOf" srcId="{4458EF19-F339-4761-879A-740B75FCA7B2}" destId="{E0BFB699-268B-478C-8C51-F4B19279DB1E}" srcOrd="0" destOrd="0" presId="urn:microsoft.com/office/officeart/2005/8/layout/lProcess2"/>
    <dgm:cxn modelId="{85017957-38AB-4079-9654-A8CF5573C82A}" type="presOf" srcId="{70C5D6F4-B234-497A-8697-A32FED1F93A3}" destId="{5432549E-AFDD-4326-A8A7-F6DE6BBC3F94}" srcOrd="1" destOrd="0" presId="urn:microsoft.com/office/officeart/2005/8/layout/lProcess2"/>
    <dgm:cxn modelId="{585704B8-015A-4D99-BF27-C38DFBE8FB0B}" srcId="{70C5D6F4-B234-497A-8697-A32FED1F93A3}" destId="{21A380C2-A7A8-4757-A7C8-99AEEA51A052}" srcOrd="1" destOrd="0" parTransId="{F2914DBF-91D0-4310-A679-E9029C7F5955}" sibTransId="{32941EF2-2BBE-45BC-851D-A1579BC5C9E1}"/>
    <dgm:cxn modelId="{9F22997E-1CC3-4BE7-8E44-98751E9548A5}" srcId="{9F73AA8E-9263-45B9-9AC1-C00E2DDCBAB0}" destId="{82046DAA-8A87-4FE1-8281-DADCDFF1AF49}" srcOrd="1" destOrd="0" parTransId="{E5D0D817-F010-413B-A8F7-B926104419A1}" sibTransId="{05B11933-AA85-45E0-800F-F601B63296C0}"/>
    <dgm:cxn modelId="{2A707D70-7E9D-4834-8A42-8CAB0BB67C93}" type="presOf" srcId="{4458EF19-F339-4761-879A-740B75FCA7B2}" destId="{0C18D99B-4206-410A-B3E0-C8B10D38D99A}" srcOrd="1" destOrd="0" presId="urn:microsoft.com/office/officeart/2005/8/layout/lProcess2"/>
    <dgm:cxn modelId="{68278F51-BC19-494F-95AD-A38EFBEFE255}" type="presOf" srcId="{445D7F46-0439-4236-97BC-6564A3AFDA61}" destId="{DA5CDAF2-804D-46A8-B0AB-9F49D7BCC2F7}" srcOrd="0" destOrd="0" presId="urn:microsoft.com/office/officeart/2005/8/layout/lProcess2"/>
    <dgm:cxn modelId="{0EBE7BF0-C7E5-4FF9-BBB5-CD924BE05CF6}" type="presOf" srcId="{EDD4752E-3AD1-4BFC-B55C-085A7CDB85E8}" destId="{D53708F5-7E08-4567-8D68-34EA6F5E119E}" srcOrd="0" destOrd="0" presId="urn:microsoft.com/office/officeart/2005/8/layout/lProcess2"/>
    <dgm:cxn modelId="{D27DB702-1B26-4287-9C3B-4596EA97836D}" srcId="{70C5D6F4-B234-497A-8697-A32FED1F93A3}" destId="{3D61FA1A-57C3-4E84-8E85-B5FA1BD86982}" srcOrd="0" destOrd="0" parTransId="{68B73262-4591-4432-9453-B073561F31C4}" sibTransId="{B77F148C-1964-4708-8108-26A244EFD2F7}"/>
    <dgm:cxn modelId="{95A4D563-577F-494C-9580-0FC14D27C05B}" srcId="{9F73AA8E-9263-45B9-9AC1-C00E2DDCBAB0}" destId="{445D7F46-0439-4236-97BC-6564A3AFDA61}" srcOrd="0" destOrd="0" parTransId="{FA93342A-5EBC-4D64-8281-0B4048ACCF6B}" sibTransId="{40CC19A4-D19D-40BD-836F-1518A5AE344C}"/>
    <dgm:cxn modelId="{A81FE963-86E3-4D1A-80FC-9CAED8A77386}" type="presOf" srcId="{9F73AA8E-9263-45B9-9AC1-C00E2DDCBAB0}" destId="{39959296-DC7E-452E-9EBB-DBDAEB798BC5}" srcOrd="1" destOrd="0" presId="urn:microsoft.com/office/officeart/2005/8/layout/lProcess2"/>
    <dgm:cxn modelId="{2391C150-AB44-48F8-8EAD-2E00EC0B3C0D}" type="presOf" srcId="{3D61FA1A-57C3-4E84-8E85-B5FA1BD86982}" destId="{4C5E282C-9836-4306-9F0D-2451439FA5EE}" srcOrd="0" destOrd="0" presId="urn:microsoft.com/office/officeart/2005/8/layout/lProcess2"/>
    <dgm:cxn modelId="{06F7614E-1DB5-43BE-83DC-D560C45A4739}" type="presOf" srcId="{9F73AA8E-9263-45B9-9AC1-C00E2DDCBAB0}" destId="{F40B182F-4D77-4C32-9BA3-040CE6924998}" srcOrd="0" destOrd="0" presId="urn:microsoft.com/office/officeart/2005/8/layout/lProcess2"/>
    <dgm:cxn modelId="{17AEFBA1-EA67-4EA3-8477-C863BF23088D}" type="presOf" srcId="{70C5D6F4-B234-497A-8697-A32FED1F93A3}" destId="{BF25FEFE-9AD8-4447-8E79-53404C062C14}" srcOrd="0" destOrd="0" presId="urn:microsoft.com/office/officeart/2005/8/layout/lProcess2"/>
    <dgm:cxn modelId="{36CC4287-A705-406F-8293-3E8B4ACD45E4}" type="presParOf" srcId="{D53708F5-7E08-4567-8D68-34EA6F5E119E}" destId="{575CC3E4-32FC-4336-81E8-7C0DF200176E}" srcOrd="0" destOrd="0" presId="urn:microsoft.com/office/officeart/2005/8/layout/lProcess2"/>
    <dgm:cxn modelId="{B1658285-80E0-42BD-839E-EE7E8D4D1E5E}" type="presParOf" srcId="{575CC3E4-32FC-4336-81E8-7C0DF200176E}" destId="{E0BFB699-268B-478C-8C51-F4B19279DB1E}" srcOrd="0" destOrd="0" presId="urn:microsoft.com/office/officeart/2005/8/layout/lProcess2"/>
    <dgm:cxn modelId="{303DF648-1AE2-4468-AC43-76CF97E16BA0}" type="presParOf" srcId="{575CC3E4-32FC-4336-81E8-7C0DF200176E}" destId="{0C18D99B-4206-410A-B3E0-C8B10D38D99A}" srcOrd="1" destOrd="0" presId="urn:microsoft.com/office/officeart/2005/8/layout/lProcess2"/>
    <dgm:cxn modelId="{E5C5E636-17C7-4E8B-AD3D-FDA5CEB13A28}" type="presParOf" srcId="{575CC3E4-32FC-4336-81E8-7C0DF200176E}" destId="{925A7FD3-EB56-46F8-9339-0D335BE10BCE}" srcOrd="2" destOrd="0" presId="urn:microsoft.com/office/officeart/2005/8/layout/lProcess2"/>
    <dgm:cxn modelId="{D916BCB8-913D-4AE5-ABD9-B764F7B1A0C3}" type="presParOf" srcId="{925A7FD3-EB56-46F8-9339-0D335BE10BCE}" destId="{4EF2411D-622D-4F06-BB18-636617C2C847}" srcOrd="0" destOrd="0" presId="urn:microsoft.com/office/officeart/2005/8/layout/lProcess2"/>
    <dgm:cxn modelId="{B3F439D4-430F-4E5A-B4E1-DDE73777C811}" type="presParOf" srcId="{D53708F5-7E08-4567-8D68-34EA6F5E119E}" destId="{90ABA38B-1C38-41D2-9444-7F4C81A07297}" srcOrd="1" destOrd="0" presId="urn:microsoft.com/office/officeart/2005/8/layout/lProcess2"/>
    <dgm:cxn modelId="{9C119C47-5802-40A1-B7C5-C0E72C86803F}" type="presParOf" srcId="{D53708F5-7E08-4567-8D68-34EA6F5E119E}" destId="{17F6F541-BFE9-4DF8-990D-F6B65949CD41}" srcOrd="2" destOrd="0" presId="urn:microsoft.com/office/officeart/2005/8/layout/lProcess2"/>
    <dgm:cxn modelId="{7A11A07A-F98B-4DF2-8251-745E768F99DE}" type="presParOf" srcId="{17F6F541-BFE9-4DF8-990D-F6B65949CD41}" destId="{BF25FEFE-9AD8-4447-8E79-53404C062C14}" srcOrd="0" destOrd="0" presId="urn:microsoft.com/office/officeart/2005/8/layout/lProcess2"/>
    <dgm:cxn modelId="{D0D23648-5681-4D73-92A7-B37EE9E88CBA}" type="presParOf" srcId="{17F6F541-BFE9-4DF8-990D-F6B65949CD41}" destId="{5432549E-AFDD-4326-A8A7-F6DE6BBC3F94}" srcOrd="1" destOrd="0" presId="urn:microsoft.com/office/officeart/2005/8/layout/lProcess2"/>
    <dgm:cxn modelId="{392F6D4D-7D22-4D7F-B55E-DC813ACB4FF6}" type="presParOf" srcId="{17F6F541-BFE9-4DF8-990D-F6B65949CD41}" destId="{D00547C9-5F67-4855-BA56-376CCA235423}" srcOrd="2" destOrd="0" presId="urn:microsoft.com/office/officeart/2005/8/layout/lProcess2"/>
    <dgm:cxn modelId="{54DBD8C0-C07D-49D4-A4D6-07A8520894E1}" type="presParOf" srcId="{D00547C9-5F67-4855-BA56-376CCA235423}" destId="{58C976DB-DE66-46FB-9FF5-F417D336B827}" srcOrd="0" destOrd="0" presId="urn:microsoft.com/office/officeart/2005/8/layout/lProcess2"/>
    <dgm:cxn modelId="{9F710FB0-87C3-4C19-BC89-87B3C5ECFA50}" type="presParOf" srcId="{58C976DB-DE66-46FB-9FF5-F417D336B827}" destId="{4C5E282C-9836-4306-9F0D-2451439FA5EE}" srcOrd="0" destOrd="0" presId="urn:microsoft.com/office/officeart/2005/8/layout/lProcess2"/>
    <dgm:cxn modelId="{D7C8D4CF-468B-4622-8C63-01F0C3279A8A}" type="presParOf" srcId="{58C976DB-DE66-46FB-9FF5-F417D336B827}" destId="{EF4FE273-E4E9-45FE-8996-F6034B799D76}" srcOrd="1" destOrd="0" presId="urn:microsoft.com/office/officeart/2005/8/layout/lProcess2"/>
    <dgm:cxn modelId="{6290F718-9BFF-4CAC-A059-E1040184313C}" type="presParOf" srcId="{58C976DB-DE66-46FB-9FF5-F417D336B827}" destId="{EC5D1C15-908A-466C-B592-8EF43D62594D}" srcOrd="2" destOrd="0" presId="urn:microsoft.com/office/officeart/2005/8/layout/lProcess2"/>
    <dgm:cxn modelId="{7D18E52E-7B95-4AE1-88C2-4FA2C78D28B5}" type="presParOf" srcId="{D53708F5-7E08-4567-8D68-34EA6F5E119E}" destId="{44D33F9C-05BF-458A-9222-CAB33B7CA895}" srcOrd="3" destOrd="0" presId="urn:microsoft.com/office/officeart/2005/8/layout/lProcess2"/>
    <dgm:cxn modelId="{F124A980-9119-485C-AB76-1E28E9EB9AE9}" type="presParOf" srcId="{D53708F5-7E08-4567-8D68-34EA6F5E119E}" destId="{4E5720C1-70BD-46E4-87B9-E5458F4201BC}" srcOrd="4" destOrd="0" presId="urn:microsoft.com/office/officeart/2005/8/layout/lProcess2"/>
    <dgm:cxn modelId="{92070826-90FD-4B92-ACE9-A35D91B94EEE}" type="presParOf" srcId="{4E5720C1-70BD-46E4-87B9-E5458F4201BC}" destId="{F40B182F-4D77-4C32-9BA3-040CE6924998}" srcOrd="0" destOrd="0" presId="urn:microsoft.com/office/officeart/2005/8/layout/lProcess2"/>
    <dgm:cxn modelId="{044E0549-D0D0-443C-89DE-295C45D49CC5}" type="presParOf" srcId="{4E5720C1-70BD-46E4-87B9-E5458F4201BC}" destId="{39959296-DC7E-452E-9EBB-DBDAEB798BC5}" srcOrd="1" destOrd="0" presId="urn:microsoft.com/office/officeart/2005/8/layout/lProcess2"/>
    <dgm:cxn modelId="{31D59BFD-BF9B-4551-8C3F-7781A168D001}" type="presParOf" srcId="{4E5720C1-70BD-46E4-87B9-E5458F4201BC}" destId="{B58B5369-80AE-41D4-AF15-5DA55E156A07}" srcOrd="2" destOrd="0" presId="urn:microsoft.com/office/officeart/2005/8/layout/lProcess2"/>
    <dgm:cxn modelId="{9DDC2411-CAD8-41B5-A4E9-09E378C755EF}" type="presParOf" srcId="{B58B5369-80AE-41D4-AF15-5DA55E156A07}" destId="{26B50117-4DDC-4DF3-8F82-646494E80277}" srcOrd="0" destOrd="0" presId="urn:microsoft.com/office/officeart/2005/8/layout/lProcess2"/>
    <dgm:cxn modelId="{66485637-A632-42E4-A772-1E580C180BE5}" type="presParOf" srcId="{26B50117-4DDC-4DF3-8F82-646494E80277}" destId="{DA5CDAF2-804D-46A8-B0AB-9F49D7BCC2F7}" srcOrd="0" destOrd="0" presId="urn:microsoft.com/office/officeart/2005/8/layout/lProcess2"/>
    <dgm:cxn modelId="{6B88B01A-E846-4E45-A2DB-4645B04514EF}" type="presParOf" srcId="{26B50117-4DDC-4DF3-8F82-646494E80277}" destId="{B40144B4-2F93-4608-A6F9-1EC4A354FF31}" srcOrd="1" destOrd="0" presId="urn:microsoft.com/office/officeart/2005/8/layout/lProcess2"/>
    <dgm:cxn modelId="{34610439-E802-465E-BA5F-A2AB834B97A4}" type="presParOf" srcId="{26B50117-4DDC-4DF3-8F82-646494E80277}" destId="{E1A91E0F-4890-4732-9793-E6041F2BA97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A721FD-64C9-4DB5-BB39-31095A1237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AD2769E-444B-4C49-842F-C1AF00CB29A5}">
      <dgm:prSet phldrT="[Text]"/>
      <dgm:spPr/>
      <dgm:t>
        <a:bodyPr/>
        <a:lstStyle/>
        <a:p>
          <a:r>
            <a:rPr lang="en-US" dirty="0" smtClean="0"/>
            <a:t>Animal</a:t>
          </a:r>
          <a:endParaRPr lang="es-ES" dirty="0"/>
        </a:p>
      </dgm:t>
    </dgm:pt>
    <dgm:pt modelId="{8D02EF19-09AD-462E-A3C8-E5DC58E7E38B}" type="parTrans" cxnId="{E8A8C2FF-0F3C-4B5C-A021-3BBB77D9CBFC}">
      <dgm:prSet/>
      <dgm:spPr/>
      <dgm:t>
        <a:bodyPr/>
        <a:lstStyle/>
        <a:p>
          <a:endParaRPr lang="es-ES"/>
        </a:p>
      </dgm:t>
    </dgm:pt>
    <dgm:pt modelId="{B2EF9510-5AE9-4681-8A5A-CF6E524C168E}" type="sibTrans" cxnId="{E8A8C2FF-0F3C-4B5C-A021-3BBB77D9CBFC}">
      <dgm:prSet/>
      <dgm:spPr/>
      <dgm:t>
        <a:bodyPr/>
        <a:lstStyle/>
        <a:p>
          <a:endParaRPr lang="es-ES"/>
        </a:p>
      </dgm:t>
    </dgm:pt>
    <dgm:pt modelId="{039DB4E6-33FF-49F7-8A2C-78B18A9E4234}">
      <dgm:prSet phldrT="[Text]"/>
      <dgm:spPr/>
      <dgm:t>
        <a:bodyPr/>
        <a:lstStyle/>
        <a:p>
          <a:r>
            <a:rPr lang="en-US" dirty="0" err="1" smtClean="0"/>
            <a:t>Gato</a:t>
          </a:r>
          <a:endParaRPr lang="es-ES" dirty="0"/>
        </a:p>
      </dgm:t>
    </dgm:pt>
    <dgm:pt modelId="{2234FCF6-C9C4-46AC-A74C-29828470EDDB}" type="parTrans" cxnId="{CFF1F030-526E-4D7F-ACE7-14CD5EED7675}">
      <dgm:prSet/>
      <dgm:spPr/>
      <dgm:t>
        <a:bodyPr/>
        <a:lstStyle/>
        <a:p>
          <a:endParaRPr lang="es-ES"/>
        </a:p>
      </dgm:t>
    </dgm:pt>
    <dgm:pt modelId="{B6159635-2129-4D86-9684-AC1C653F2DFC}" type="sibTrans" cxnId="{CFF1F030-526E-4D7F-ACE7-14CD5EED7675}">
      <dgm:prSet/>
      <dgm:spPr/>
      <dgm:t>
        <a:bodyPr/>
        <a:lstStyle/>
        <a:p>
          <a:endParaRPr lang="es-ES"/>
        </a:p>
      </dgm:t>
    </dgm:pt>
    <dgm:pt modelId="{DF840B8C-5B76-45FA-A64F-18E3C778E8BA}">
      <dgm:prSet phldrT="[Text]"/>
      <dgm:spPr/>
      <dgm:t>
        <a:bodyPr/>
        <a:lstStyle/>
        <a:p>
          <a:r>
            <a:rPr lang="en-US" dirty="0" err="1" smtClean="0"/>
            <a:t>Bigotes</a:t>
          </a:r>
          <a:endParaRPr lang="es-ES" dirty="0"/>
        </a:p>
      </dgm:t>
    </dgm:pt>
    <dgm:pt modelId="{872320CB-9B53-4B82-A493-1798C6410BCA}" type="parTrans" cxnId="{A8C12236-CDDE-4F8C-B0BB-79AC7C8AF0CD}">
      <dgm:prSet/>
      <dgm:spPr/>
      <dgm:t>
        <a:bodyPr/>
        <a:lstStyle/>
        <a:p>
          <a:endParaRPr lang="es-ES"/>
        </a:p>
      </dgm:t>
    </dgm:pt>
    <dgm:pt modelId="{E805D048-310C-46E1-9C24-58D62AABCFF2}" type="sibTrans" cxnId="{A8C12236-CDDE-4F8C-B0BB-79AC7C8AF0CD}">
      <dgm:prSet/>
      <dgm:spPr/>
      <dgm:t>
        <a:bodyPr/>
        <a:lstStyle/>
        <a:p>
          <a:endParaRPr lang="es-ES"/>
        </a:p>
      </dgm:t>
    </dgm:pt>
    <dgm:pt modelId="{5C817C66-B8FB-40B9-A3B9-6D347467682C}">
      <dgm:prSet phldrT="[Text]"/>
      <dgm:spPr/>
      <dgm:t>
        <a:bodyPr/>
        <a:lstStyle/>
        <a:p>
          <a:r>
            <a:rPr lang="en-US" dirty="0" smtClean="0"/>
            <a:t>Silvestre</a:t>
          </a:r>
          <a:endParaRPr lang="es-ES" dirty="0"/>
        </a:p>
      </dgm:t>
    </dgm:pt>
    <dgm:pt modelId="{2527703C-4CFB-4E85-B0FC-783B868A9040}" type="parTrans" cxnId="{28F4AC91-5A76-45F5-9D5C-74B9A5B53792}">
      <dgm:prSet/>
      <dgm:spPr/>
      <dgm:t>
        <a:bodyPr/>
        <a:lstStyle/>
        <a:p>
          <a:endParaRPr lang="es-ES"/>
        </a:p>
      </dgm:t>
    </dgm:pt>
    <dgm:pt modelId="{AC8EF1E6-3BEB-4CBF-8F5D-4687F069465F}" type="sibTrans" cxnId="{28F4AC91-5A76-45F5-9D5C-74B9A5B53792}">
      <dgm:prSet/>
      <dgm:spPr/>
      <dgm:t>
        <a:bodyPr/>
        <a:lstStyle/>
        <a:p>
          <a:endParaRPr lang="es-ES"/>
        </a:p>
      </dgm:t>
    </dgm:pt>
    <dgm:pt modelId="{FFF483F1-2B6F-4D2E-9F1C-57CB0DCBAD77}">
      <dgm:prSet phldrT="[Text]"/>
      <dgm:spPr/>
      <dgm:t>
        <a:bodyPr/>
        <a:lstStyle/>
        <a:p>
          <a:r>
            <a:rPr lang="en-US" dirty="0" err="1" smtClean="0"/>
            <a:t>Perro</a:t>
          </a:r>
          <a:endParaRPr lang="es-ES" dirty="0"/>
        </a:p>
      </dgm:t>
    </dgm:pt>
    <dgm:pt modelId="{106488F3-B0B8-40F5-BA6E-017FA1A7DE5C}" type="parTrans" cxnId="{9D1F2E21-1B31-4030-88AB-0CF59FC965C4}">
      <dgm:prSet/>
      <dgm:spPr/>
      <dgm:t>
        <a:bodyPr/>
        <a:lstStyle/>
        <a:p>
          <a:endParaRPr lang="es-ES"/>
        </a:p>
      </dgm:t>
    </dgm:pt>
    <dgm:pt modelId="{BFC455BF-50F2-4D71-843E-EFA419460BDF}" type="sibTrans" cxnId="{9D1F2E21-1B31-4030-88AB-0CF59FC965C4}">
      <dgm:prSet/>
      <dgm:spPr/>
      <dgm:t>
        <a:bodyPr/>
        <a:lstStyle/>
        <a:p>
          <a:endParaRPr lang="es-ES"/>
        </a:p>
      </dgm:t>
    </dgm:pt>
    <dgm:pt modelId="{267D927A-E964-42BF-8B27-BDC8A7ECB2F6}">
      <dgm:prSet phldrT="[Text]"/>
      <dgm:spPr/>
      <dgm:t>
        <a:bodyPr/>
        <a:lstStyle/>
        <a:p>
          <a:r>
            <a:rPr lang="en-US" dirty="0" smtClean="0"/>
            <a:t>Jake</a:t>
          </a:r>
          <a:endParaRPr lang="es-ES" dirty="0"/>
        </a:p>
      </dgm:t>
    </dgm:pt>
    <dgm:pt modelId="{EC1D665C-A4AD-4996-8B56-5DC9648DF931}" type="parTrans" cxnId="{3082287A-C17A-4CF1-B96B-6F56A2D310D6}">
      <dgm:prSet/>
      <dgm:spPr/>
      <dgm:t>
        <a:bodyPr/>
        <a:lstStyle/>
        <a:p>
          <a:endParaRPr lang="es-ES"/>
        </a:p>
      </dgm:t>
    </dgm:pt>
    <dgm:pt modelId="{7EEC59D7-7BFA-4D5D-A402-E1EB2BED6FCB}" type="sibTrans" cxnId="{3082287A-C17A-4CF1-B96B-6F56A2D310D6}">
      <dgm:prSet/>
      <dgm:spPr/>
      <dgm:t>
        <a:bodyPr/>
        <a:lstStyle/>
        <a:p>
          <a:endParaRPr lang="es-ES"/>
        </a:p>
      </dgm:t>
    </dgm:pt>
    <dgm:pt modelId="{64EC1F85-DA99-48F2-B0A8-0FC8F30EB1FF}">
      <dgm:prSet phldrT="[Text]"/>
      <dgm:spPr/>
      <dgm:t>
        <a:bodyPr/>
        <a:lstStyle/>
        <a:p>
          <a:r>
            <a:rPr lang="en-US" dirty="0" smtClean="0"/>
            <a:t>Max</a:t>
          </a:r>
          <a:endParaRPr lang="es-ES" dirty="0"/>
        </a:p>
      </dgm:t>
    </dgm:pt>
    <dgm:pt modelId="{2E0026A0-0FFF-4E1C-98F1-AB35E5EAF1C7}" type="parTrans" cxnId="{0B508537-F697-4773-8C8B-C2FD499E3A39}">
      <dgm:prSet/>
      <dgm:spPr/>
      <dgm:t>
        <a:bodyPr/>
        <a:lstStyle/>
        <a:p>
          <a:endParaRPr lang="es-ES"/>
        </a:p>
      </dgm:t>
    </dgm:pt>
    <dgm:pt modelId="{A2004C40-CC56-4098-AEE3-01E40A7ABABA}" type="sibTrans" cxnId="{0B508537-F697-4773-8C8B-C2FD499E3A39}">
      <dgm:prSet/>
      <dgm:spPr/>
      <dgm:t>
        <a:bodyPr/>
        <a:lstStyle/>
        <a:p>
          <a:endParaRPr lang="es-ES"/>
        </a:p>
      </dgm:t>
    </dgm:pt>
    <dgm:pt modelId="{066E32F1-1FC8-44AE-8AE7-1FD2A727E1B3}" type="pres">
      <dgm:prSet presAssocID="{B1A721FD-64C9-4DB5-BB39-31095A1237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BDF7B5FA-E474-49E3-98C8-A4C41EE3D755}" type="pres">
      <dgm:prSet presAssocID="{4AD2769E-444B-4C49-842F-C1AF00CB29A5}" presName="hierRoot1" presStyleCnt="0">
        <dgm:presLayoutVars>
          <dgm:hierBranch val="init"/>
        </dgm:presLayoutVars>
      </dgm:prSet>
      <dgm:spPr/>
    </dgm:pt>
    <dgm:pt modelId="{1703B16B-E7EC-468E-924E-ED10F95FE8B6}" type="pres">
      <dgm:prSet presAssocID="{4AD2769E-444B-4C49-842F-C1AF00CB29A5}" presName="rootComposite1" presStyleCnt="0"/>
      <dgm:spPr/>
    </dgm:pt>
    <dgm:pt modelId="{4754D032-F9CD-4A1B-B463-9D18396762BE}" type="pres">
      <dgm:prSet presAssocID="{4AD2769E-444B-4C49-842F-C1AF00CB29A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80B0265-83B5-4F5C-B1B1-E6A3466235E7}" type="pres">
      <dgm:prSet presAssocID="{4AD2769E-444B-4C49-842F-C1AF00CB29A5}" presName="rootConnector1" presStyleLbl="node1" presStyleIdx="0" presStyleCnt="0"/>
      <dgm:spPr/>
      <dgm:t>
        <a:bodyPr/>
        <a:lstStyle/>
        <a:p>
          <a:endParaRPr lang="es-ES"/>
        </a:p>
      </dgm:t>
    </dgm:pt>
    <dgm:pt modelId="{E2732E5F-9556-4C41-AFA1-1696B93877AB}" type="pres">
      <dgm:prSet presAssocID="{4AD2769E-444B-4C49-842F-C1AF00CB29A5}" presName="hierChild2" presStyleCnt="0"/>
      <dgm:spPr/>
    </dgm:pt>
    <dgm:pt modelId="{147C9218-27A6-4359-BBC0-89D9FB1E7101}" type="pres">
      <dgm:prSet presAssocID="{106488F3-B0B8-40F5-BA6E-017FA1A7DE5C}" presName="Name37" presStyleLbl="parChTrans1D2" presStyleIdx="0" presStyleCnt="2"/>
      <dgm:spPr/>
      <dgm:t>
        <a:bodyPr/>
        <a:lstStyle/>
        <a:p>
          <a:endParaRPr lang="es-ES"/>
        </a:p>
      </dgm:t>
    </dgm:pt>
    <dgm:pt modelId="{C40D5E08-AD0B-4FCA-A3A0-BDA2FB60FA02}" type="pres">
      <dgm:prSet presAssocID="{FFF483F1-2B6F-4D2E-9F1C-57CB0DCBAD77}" presName="hierRoot2" presStyleCnt="0">
        <dgm:presLayoutVars>
          <dgm:hierBranch val="init"/>
        </dgm:presLayoutVars>
      </dgm:prSet>
      <dgm:spPr/>
    </dgm:pt>
    <dgm:pt modelId="{DFA991F7-F62E-4BA5-8789-93F9CB9C192B}" type="pres">
      <dgm:prSet presAssocID="{FFF483F1-2B6F-4D2E-9F1C-57CB0DCBAD77}" presName="rootComposite" presStyleCnt="0"/>
      <dgm:spPr/>
    </dgm:pt>
    <dgm:pt modelId="{D547EC05-316F-4127-A65B-13B5BE50DF60}" type="pres">
      <dgm:prSet presAssocID="{FFF483F1-2B6F-4D2E-9F1C-57CB0DCBAD7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35BED6E-522D-438D-B0C0-FD5058896579}" type="pres">
      <dgm:prSet presAssocID="{FFF483F1-2B6F-4D2E-9F1C-57CB0DCBAD77}" presName="rootConnector" presStyleLbl="node2" presStyleIdx="0" presStyleCnt="2"/>
      <dgm:spPr/>
      <dgm:t>
        <a:bodyPr/>
        <a:lstStyle/>
        <a:p>
          <a:endParaRPr lang="es-ES"/>
        </a:p>
      </dgm:t>
    </dgm:pt>
    <dgm:pt modelId="{5CBC63A6-AEBF-45CB-B0FF-CA19BBD48D01}" type="pres">
      <dgm:prSet presAssocID="{FFF483F1-2B6F-4D2E-9F1C-57CB0DCBAD77}" presName="hierChild4" presStyleCnt="0"/>
      <dgm:spPr/>
    </dgm:pt>
    <dgm:pt modelId="{0C164D0E-05B4-4C94-816A-55C8DBCDDAC7}" type="pres">
      <dgm:prSet presAssocID="{EC1D665C-A4AD-4996-8B56-5DC9648DF931}" presName="Name37" presStyleLbl="parChTrans1D3" presStyleIdx="0" presStyleCnt="4"/>
      <dgm:spPr/>
      <dgm:t>
        <a:bodyPr/>
        <a:lstStyle/>
        <a:p>
          <a:endParaRPr lang="es-ES"/>
        </a:p>
      </dgm:t>
    </dgm:pt>
    <dgm:pt modelId="{D1843A66-2CEE-4511-9B39-AA14154E8D5B}" type="pres">
      <dgm:prSet presAssocID="{267D927A-E964-42BF-8B27-BDC8A7ECB2F6}" presName="hierRoot2" presStyleCnt="0">
        <dgm:presLayoutVars>
          <dgm:hierBranch val="init"/>
        </dgm:presLayoutVars>
      </dgm:prSet>
      <dgm:spPr/>
    </dgm:pt>
    <dgm:pt modelId="{8ABB7007-7FEB-4877-8DD4-A0BBCE5F15CF}" type="pres">
      <dgm:prSet presAssocID="{267D927A-E964-42BF-8B27-BDC8A7ECB2F6}" presName="rootComposite" presStyleCnt="0"/>
      <dgm:spPr/>
    </dgm:pt>
    <dgm:pt modelId="{08C6823D-A5DF-48DB-BDE9-0BAA09354EBC}" type="pres">
      <dgm:prSet presAssocID="{267D927A-E964-42BF-8B27-BDC8A7ECB2F6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BD5A4D2-8F76-4C58-8662-CD333EB79EEC}" type="pres">
      <dgm:prSet presAssocID="{267D927A-E964-42BF-8B27-BDC8A7ECB2F6}" presName="rootConnector" presStyleLbl="node3" presStyleIdx="0" presStyleCnt="4"/>
      <dgm:spPr/>
      <dgm:t>
        <a:bodyPr/>
        <a:lstStyle/>
        <a:p>
          <a:endParaRPr lang="es-ES"/>
        </a:p>
      </dgm:t>
    </dgm:pt>
    <dgm:pt modelId="{F168F730-8784-4EF9-BDC7-12822E535F05}" type="pres">
      <dgm:prSet presAssocID="{267D927A-E964-42BF-8B27-BDC8A7ECB2F6}" presName="hierChild4" presStyleCnt="0"/>
      <dgm:spPr/>
    </dgm:pt>
    <dgm:pt modelId="{84D0AAED-07C8-4C8D-8668-3EA0C0CFE085}" type="pres">
      <dgm:prSet presAssocID="{267D927A-E964-42BF-8B27-BDC8A7ECB2F6}" presName="hierChild5" presStyleCnt="0"/>
      <dgm:spPr/>
    </dgm:pt>
    <dgm:pt modelId="{AB8C7DF7-752C-4CAB-9C2E-02BEDC0DBCAA}" type="pres">
      <dgm:prSet presAssocID="{2E0026A0-0FFF-4E1C-98F1-AB35E5EAF1C7}" presName="Name37" presStyleLbl="parChTrans1D3" presStyleIdx="1" presStyleCnt="4"/>
      <dgm:spPr/>
      <dgm:t>
        <a:bodyPr/>
        <a:lstStyle/>
        <a:p>
          <a:endParaRPr lang="es-ES"/>
        </a:p>
      </dgm:t>
    </dgm:pt>
    <dgm:pt modelId="{88DC01CB-8FE5-4CC8-B248-7728EB15F177}" type="pres">
      <dgm:prSet presAssocID="{64EC1F85-DA99-48F2-B0A8-0FC8F30EB1FF}" presName="hierRoot2" presStyleCnt="0">
        <dgm:presLayoutVars>
          <dgm:hierBranch val="init"/>
        </dgm:presLayoutVars>
      </dgm:prSet>
      <dgm:spPr/>
    </dgm:pt>
    <dgm:pt modelId="{164E3769-3D93-4568-8F75-0A6F93A3636D}" type="pres">
      <dgm:prSet presAssocID="{64EC1F85-DA99-48F2-B0A8-0FC8F30EB1FF}" presName="rootComposite" presStyleCnt="0"/>
      <dgm:spPr/>
    </dgm:pt>
    <dgm:pt modelId="{63D11330-63F9-4BF1-B942-36094D279B48}" type="pres">
      <dgm:prSet presAssocID="{64EC1F85-DA99-48F2-B0A8-0FC8F30EB1F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1F7C7E5-CE5C-4AD1-BAA2-AEE6BCD41213}" type="pres">
      <dgm:prSet presAssocID="{64EC1F85-DA99-48F2-B0A8-0FC8F30EB1FF}" presName="rootConnector" presStyleLbl="node3" presStyleIdx="1" presStyleCnt="4"/>
      <dgm:spPr/>
      <dgm:t>
        <a:bodyPr/>
        <a:lstStyle/>
        <a:p>
          <a:endParaRPr lang="es-ES"/>
        </a:p>
      </dgm:t>
    </dgm:pt>
    <dgm:pt modelId="{FCCAF7D9-1D59-4A4B-A965-950BBADB3B2B}" type="pres">
      <dgm:prSet presAssocID="{64EC1F85-DA99-48F2-B0A8-0FC8F30EB1FF}" presName="hierChild4" presStyleCnt="0"/>
      <dgm:spPr/>
    </dgm:pt>
    <dgm:pt modelId="{4C77AFD9-AC13-4994-A365-0988D0FC4FC7}" type="pres">
      <dgm:prSet presAssocID="{64EC1F85-DA99-48F2-B0A8-0FC8F30EB1FF}" presName="hierChild5" presStyleCnt="0"/>
      <dgm:spPr/>
    </dgm:pt>
    <dgm:pt modelId="{827A0503-0D82-426E-AADF-D0561B5774E9}" type="pres">
      <dgm:prSet presAssocID="{FFF483F1-2B6F-4D2E-9F1C-57CB0DCBAD77}" presName="hierChild5" presStyleCnt="0"/>
      <dgm:spPr/>
    </dgm:pt>
    <dgm:pt modelId="{D59F9BBD-0F80-4B82-91BB-24313E44FFD3}" type="pres">
      <dgm:prSet presAssocID="{2234FCF6-C9C4-46AC-A74C-29828470EDDB}" presName="Name37" presStyleLbl="parChTrans1D2" presStyleIdx="1" presStyleCnt="2"/>
      <dgm:spPr/>
      <dgm:t>
        <a:bodyPr/>
        <a:lstStyle/>
        <a:p>
          <a:endParaRPr lang="es-ES"/>
        </a:p>
      </dgm:t>
    </dgm:pt>
    <dgm:pt modelId="{7B7BCB85-62BC-4A65-B914-9AA9387148E8}" type="pres">
      <dgm:prSet presAssocID="{039DB4E6-33FF-49F7-8A2C-78B18A9E4234}" presName="hierRoot2" presStyleCnt="0">
        <dgm:presLayoutVars>
          <dgm:hierBranch val="init"/>
        </dgm:presLayoutVars>
      </dgm:prSet>
      <dgm:spPr/>
    </dgm:pt>
    <dgm:pt modelId="{4A3655E1-0AEE-4836-B1B6-1C5692472F56}" type="pres">
      <dgm:prSet presAssocID="{039DB4E6-33FF-49F7-8A2C-78B18A9E4234}" presName="rootComposite" presStyleCnt="0"/>
      <dgm:spPr/>
    </dgm:pt>
    <dgm:pt modelId="{E554207C-B083-44B5-A6F0-3F46488E5E24}" type="pres">
      <dgm:prSet presAssocID="{039DB4E6-33FF-49F7-8A2C-78B18A9E423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F2510A-1687-4F6E-8959-F0E61361CF06}" type="pres">
      <dgm:prSet presAssocID="{039DB4E6-33FF-49F7-8A2C-78B18A9E4234}" presName="rootConnector" presStyleLbl="node2" presStyleIdx="1" presStyleCnt="2"/>
      <dgm:spPr/>
      <dgm:t>
        <a:bodyPr/>
        <a:lstStyle/>
        <a:p>
          <a:endParaRPr lang="es-ES"/>
        </a:p>
      </dgm:t>
    </dgm:pt>
    <dgm:pt modelId="{4768B33A-8390-4A50-857C-3F07CF66D6BC}" type="pres">
      <dgm:prSet presAssocID="{039DB4E6-33FF-49F7-8A2C-78B18A9E4234}" presName="hierChild4" presStyleCnt="0"/>
      <dgm:spPr/>
    </dgm:pt>
    <dgm:pt modelId="{FAE3CEFB-77F0-453E-B47D-1DBC243C0389}" type="pres">
      <dgm:prSet presAssocID="{872320CB-9B53-4B82-A493-1798C6410BCA}" presName="Name37" presStyleLbl="parChTrans1D3" presStyleIdx="2" presStyleCnt="4"/>
      <dgm:spPr/>
      <dgm:t>
        <a:bodyPr/>
        <a:lstStyle/>
        <a:p>
          <a:endParaRPr lang="es-ES"/>
        </a:p>
      </dgm:t>
    </dgm:pt>
    <dgm:pt modelId="{250DC0D6-1EA2-4D3A-991D-C823177BBD00}" type="pres">
      <dgm:prSet presAssocID="{DF840B8C-5B76-45FA-A64F-18E3C778E8BA}" presName="hierRoot2" presStyleCnt="0">
        <dgm:presLayoutVars>
          <dgm:hierBranch val="init"/>
        </dgm:presLayoutVars>
      </dgm:prSet>
      <dgm:spPr/>
    </dgm:pt>
    <dgm:pt modelId="{B75778D4-083C-45BA-950C-B09B243334ED}" type="pres">
      <dgm:prSet presAssocID="{DF840B8C-5B76-45FA-A64F-18E3C778E8BA}" presName="rootComposite" presStyleCnt="0"/>
      <dgm:spPr/>
    </dgm:pt>
    <dgm:pt modelId="{9C06F57E-4767-4970-87CD-FC3B00FDF3B8}" type="pres">
      <dgm:prSet presAssocID="{DF840B8C-5B76-45FA-A64F-18E3C778E8BA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574C0D4-6A89-416F-974B-763C3E20781C}" type="pres">
      <dgm:prSet presAssocID="{DF840B8C-5B76-45FA-A64F-18E3C778E8BA}" presName="rootConnector" presStyleLbl="node3" presStyleIdx="2" presStyleCnt="4"/>
      <dgm:spPr/>
      <dgm:t>
        <a:bodyPr/>
        <a:lstStyle/>
        <a:p>
          <a:endParaRPr lang="es-ES"/>
        </a:p>
      </dgm:t>
    </dgm:pt>
    <dgm:pt modelId="{44BBF2A2-E105-40F3-AE71-A299E02A8F5E}" type="pres">
      <dgm:prSet presAssocID="{DF840B8C-5B76-45FA-A64F-18E3C778E8BA}" presName="hierChild4" presStyleCnt="0"/>
      <dgm:spPr/>
    </dgm:pt>
    <dgm:pt modelId="{B51449C8-DA02-47F9-8C6B-8F2B4A8728AB}" type="pres">
      <dgm:prSet presAssocID="{DF840B8C-5B76-45FA-A64F-18E3C778E8BA}" presName="hierChild5" presStyleCnt="0"/>
      <dgm:spPr/>
    </dgm:pt>
    <dgm:pt modelId="{9CE31514-BEDE-4B03-BBE7-DAD306353876}" type="pres">
      <dgm:prSet presAssocID="{2527703C-4CFB-4E85-B0FC-783B868A9040}" presName="Name37" presStyleLbl="parChTrans1D3" presStyleIdx="3" presStyleCnt="4"/>
      <dgm:spPr/>
      <dgm:t>
        <a:bodyPr/>
        <a:lstStyle/>
        <a:p>
          <a:endParaRPr lang="es-ES"/>
        </a:p>
      </dgm:t>
    </dgm:pt>
    <dgm:pt modelId="{B4209E5C-9DDD-4A7B-86F3-ED87F6D40BFC}" type="pres">
      <dgm:prSet presAssocID="{5C817C66-B8FB-40B9-A3B9-6D347467682C}" presName="hierRoot2" presStyleCnt="0">
        <dgm:presLayoutVars>
          <dgm:hierBranch/>
        </dgm:presLayoutVars>
      </dgm:prSet>
      <dgm:spPr/>
    </dgm:pt>
    <dgm:pt modelId="{AFB0DF7B-7981-44DE-A89B-AA32550E68BA}" type="pres">
      <dgm:prSet presAssocID="{5C817C66-B8FB-40B9-A3B9-6D347467682C}" presName="rootComposite" presStyleCnt="0"/>
      <dgm:spPr/>
    </dgm:pt>
    <dgm:pt modelId="{2694E0D2-0B8F-422A-9B6A-39551E4DEC4F}" type="pres">
      <dgm:prSet presAssocID="{5C817C66-B8FB-40B9-A3B9-6D347467682C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4F37540-3035-4E14-BADE-B564D3D6528B}" type="pres">
      <dgm:prSet presAssocID="{5C817C66-B8FB-40B9-A3B9-6D347467682C}" presName="rootConnector" presStyleLbl="node3" presStyleIdx="3" presStyleCnt="4"/>
      <dgm:spPr/>
      <dgm:t>
        <a:bodyPr/>
        <a:lstStyle/>
        <a:p>
          <a:endParaRPr lang="es-ES"/>
        </a:p>
      </dgm:t>
    </dgm:pt>
    <dgm:pt modelId="{81FA89B9-1578-4EAB-86EE-18B45587ABEF}" type="pres">
      <dgm:prSet presAssocID="{5C817C66-B8FB-40B9-A3B9-6D347467682C}" presName="hierChild4" presStyleCnt="0"/>
      <dgm:spPr/>
    </dgm:pt>
    <dgm:pt modelId="{70906574-7D5F-4B81-B928-8CE47668873D}" type="pres">
      <dgm:prSet presAssocID="{5C817C66-B8FB-40B9-A3B9-6D347467682C}" presName="hierChild5" presStyleCnt="0"/>
      <dgm:spPr/>
    </dgm:pt>
    <dgm:pt modelId="{B6FB2774-BFB0-4232-821D-0A628C1DE4AC}" type="pres">
      <dgm:prSet presAssocID="{039DB4E6-33FF-49F7-8A2C-78B18A9E4234}" presName="hierChild5" presStyleCnt="0"/>
      <dgm:spPr/>
    </dgm:pt>
    <dgm:pt modelId="{E336D83B-EAF1-41A2-869F-BB4B42384EE6}" type="pres">
      <dgm:prSet presAssocID="{4AD2769E-444B-4C49-842F-C1AF00CB29A5}" presName="hierChild3" presStyleCnt="0"/>
      <dgm:spPr/>
    </dgm:pt>
  </dgm:ptLst>
  <dgm:cxnLst>
    <dgm:cxn modelId="{C8F97911-8F9E-402C-9C6B-085B2EB5C2B2}" type="presOf" srcId="{039DB4E6-33FF-49F7-8A2C-78B18A9E4234}" destId="{93F2510A-1687-4F6E-8959-F0E61361CF06}" srcOrd="1" destOrd="0" presId="urn:microsoft.com/office/officeart/2005/8/layout/orgChart1"/>
    <dgm:cxn modelId="{0A49E8C4-BF70-417F-98CA-1873696E1B43}" type="presOf" srcId="{267D927A-E964-42BF-8B27-BDC8A7ECB2F6}" destId="{CBD5A4D2-8F76-4C58-8662-CD333EB79EEC}" srcOrd="1" destOrd="0" presId="urn:microsoft.com/office/officeart/2005/8/layout/orgChart1"/>
    <dgm:cxn modelId="{449D8A1D-EE2D-41BA-BF40-9F1BE6AACACB}" type="presOf" srcId="{2E0026A0-0FFF-4E1C-98F1-AB35E5EAF1C7}" destId="{AB8C7DF7-752C-4CAB-9C2E-02BEDC0DBCAA}" srcOrd="0" destOrd="0" presId="urn:microsoft.com/office/officeart/2005/8/layout/orgChart1"/>
    <dgm:cxn modelId="{3082287A-C17A-4CF1-B96B-6F56A2D310D6}" srcId="{FFF483F1-2B6F-4D2E-9F1C-57CB0DCBAD77}" destId="{267D927A-E964-42BF-8B27-BDC8A7ECB2F6}" srcOrd="0" destOrd="0" parTransId="{EC1D665C-A4AD-4996-8B56-5DC9648DF931}" sibTransId="{7EEC59D7-7BFA-4D5D-A402-E1EB2BED6FCB}"/>
    <dgm:cxn modelId="{BD46E22E-A1FD-439E-B8D1-1F807CFB0ABA}" type="presOf" srcId="{267D927A-E964-42BF-8B27-BDC8A7ECB2F6}" destId="{08C6823D-A5DF-48DB-BDE9-0BAA09354EBC}" srcOrd="0" destOrd="0" presId="urn:microsoft.com/office/officeart/2005/8/layout/orgChart1"/>
    <dgm:cxn modelId="{86E832A8-8936-4EAE-9499-CE51FA00F27A}" type="presOf" srcId="{872320CB-9B53-4B82-A493-1798C6410BCA}" destId="{FAE3CEFB-77F0-453E-B47D-1DBC243C0389}" srcOrd="0" destOrd="0" presId="urn:microsoft.com/office/officeart/2005/8/layout/orgChart1"/>
    <dgm:cxn modelId="{A8C12236-CDDE-4F8C-B0BB-79AC7C8AF0CD}" srcId="{039DB4E6-33FF-49F7-8A2C-78B18A9E4234}" destId="{DF840B8C-5B76-45FA-A64F-18E3C778E8BA}" srcOrd="0" destOrd="0" parTransId="{872320CB-9B53-4B82-A493-1798C6410BCA}" sibTransId="{E805D048-310C-46E1-9C24-58D62AABCFF2}"/>
    <dgm:cxn modelId="{0B508537-F697-4773-8C8B-C2FD499E3A39}" srcId="{FFF483F1-2B6F-4D2E-9F1C-57CB0DCBAD77}" destId="{64EC1F85-DA99-48F2-B0A8-0FC8F30EB1FF}" srcOrd="1" destOrd="0" parTransId="{2E0026A0-0FFF-4E1C-98F1-AB35E5EAF1C7}" sibTransId="{A2004C40-CC56-4098-AEE3-01E40A7ABABA}"/>
    <dgm:cxn modelId="{991DC45E-FAAF-4353-9A62-1D913490603D}" type="presOf" srcId="{EC1D665C-A4AD-4996-8B56-5DC9648DF931}" destId="{0C164D0E-05B4-4C94-816A-55C8DBCDDAC7}" srcOrd="0" destOrd="0" presId="urn:microsoft.com/office/officeart/2005/8/layout/orgChart1"/>
    <dgm:cxn modelId="{5248AB43-ED64-4AB7-917F-F1FD4ED4274E}" type="presOf" srcId="{106488F3-B0B8-40F5-BA6E-017FA1A7DE5C}" destId="{147C9218-27A6-4359-BBC0-89D9FB1E7101}" srcOrd="0" destOrd="0" presId="urn:microsoft.com/office/officeart/2005/8/layout/orgChart1"/>
    <dgm:cxn modelId="{23C2F3D7-94FD-4AD8-BE6E-100A3C3CE3AA}" type="presOf" srcId="{5C817C66-B8FB-40B9-A3B9-6D347467682C}" destId="{2694E0D2-0B8F-422A-9B6A-39551E4DEC4F}" srcOrd="0" destOrd="0" presId="urn:microsoft.com/office/officeart/2005/8/layout/orgChart1"/>
    <dgm:cxn modelId="{F0E5DB8A-9A02-4072-ACC7-52F87C15858E}" type="presOf" srcId="{64EC1F85-DA99-48F2-B0A8-0FC8F30EB1FF}" destId="{11F7C7E5-CE5C-4AD1-BAA2-AEE6BCD41213}" srcOrd="1" destOrd="0" presId="urn:microsoft.com/office/officeart/2005/8/layout/orgChart1"/>
    <dgm:cxn modelId="{0A152B97-BDC2-4FD0-A404-6E8279172976}" type="presOf" srcId="{4AD2769E-444B-4C49-842F-C1AF00CB29A5}" destId="{780B0265-83B5-4F5C-B1B1-E6A3466235E7}" srcOrd="1" destOrd="0" presId="urn:microsoft.com/office/officeart/2005/8/layout/orgChart1"/>
    <dgm:cxn modelId="{E8A8C2FF-0F3C-4B5C-A021-3BBB77D9CBFC}" srcId="{B1A721FD-64C9-4DB5-BB39-31095A1237E9}" destId="{4AD2769E-444B-4C49-842F-C1AF00CB29A5}" srcOrd="0" destOrd="0" parTransId="{8D02EF19-09AD-462E-A3C8-E5DC58E7E38B}" sibTransId="{B2EF9510-5AE9-4681-8A5A-CF6E524C168E}"/>
    <dgm:cxn modelId="{18B2628F-9E49-4573-827F-BFFC7BE39467}" type="presOf" srcId="{039DB4E6-33FF-49F7-8A2C-78B18A9E4234}" destId="{E554207C-B083-44B5-A6F0-3F46488E5E24}" srcOrd="0" destOrd="0" presId="urn:microsoft.com/office/officeart/2005/8/layout/orgChart1"/>
    <dgm:cxn modelId="{1815B154-0341-47B7-9216-F2577CB2767B}" type="presOf" srcId="{FFF483F1-2B6F-4D2E-9F1C-57CB0DCBAD77}" destId="{F35BED6E-522D-438D-B0C0-FD5058896579}" srcOrd="1" destOrd="0" presId="urn:microsoft.com/office/officeart/2005/8/layout/orgChart1"/>
    <dgm:cxn modelId="{E7E2A509-70D7-421B-BAC2-8AE9F0698F40}" type="presOf" srcId="{DF840B8C-5B76-45FA-A64F-18E3C778E8BA}" destId="{8574C0D4-6A89-416F-974B-763C3E20781C}" srcOrd="1" destOrd="0" presId="urn:microsoft.com/office/officeart/2005/8/layout/orgChart1"/>
    <dgm:cxn modelId="{FB24E864-2B4B-475C-AE6B-1D3B15FAAC62}" type="presOf" srcId="{DF840B8C-5B76-45FA-A64F-18E3C778E8BA}" destId="{9C06F57E-4767-4970-87CD-FC3B00FDF3B8}" srcOrd="0" destOrd="0" presId="urn:microsoft.com/office/officeart/2005/8/layout/orgChart1"/>
    <dgm:cxn modelId="{9D1F2E21-1B31-4030-88AB-0CF59FC965C4}" srcId="{4AD2769E-444B-4C49-842F-C1AF00CB29A5}" destId="{FFF483F1-2B6F-4D2E-9F1C-57CB0DCBAD77}" srcOrd="0" destOrd="0" parTransId="{106488F3-B0B8-40F5-BA6E-017FA1A7DE5C}" sibTransId="{BFC455BF-50F2-4D71-843E-EFA419460BDF}"/>
    <dgm:cxn modelId="{02AB8E88-A45E-4764-807E-2A8086C2991F}" type="presOf" srcId="{2234FCF6-C9C4-46AC-A74C-29828470EDDB}" destId="{D59F9BBD-0F80-4B82-91BB-24313E44FFD3}" srcOrd="0" destOrd="0" presId="urn:microsoft.com/office/officeart/2005/8/layout/orgChart1"/>
    <dgm:cxn modelId="{DF2AFB2F-E025-416A-8A54-9971EA822CF1}" type="presOf" srcId="{4AD2769E-444B-4C49-842F-C1AF00CB29A5}" destId="{4754D032-F9CD-4A1B-B463-9D18396762BE}" srcOrd="0" destOrd="0" presId="urn:microsoft.com/office/officeart/2005/8/layout/orgChart1"/>
    <dgm:cxn modelId="{11BA1A38-BCFD-4B9A-981B-49E6960164CA}" type="presOf" srcId="{2527703C-4CFB-4E85-B0FC-783B868A9040}" destId="{9CE31514-BEDE-4B03-BBE7-DAD306353876}" srcOrd="0" destOrd="0" presId="urn:microsoft.com/office/officeart/2005/8/layout/orgChart1"/>
    <dgm:cxn modelId="{CFF1F030-526E-4D7F-ACE7-14CD5EED7675}" srcId="{4AD2769E-444B-4C49-842F-C1AF00CB29A5}" destId="{039DB4E6-33FF-49F7-8A2C-78B18A9E4234}" srcOrd="1" destOrd="0" parTransId="{2234FCF6-C9C4-46AC-A74C-29828470EDDB}" sibTransId="{B6159635-2129-4D86-9684-AC1C653F2DFC}"/>
    <dgm:cxn modelId="{28F4AC91-5A76-45F5-9D5C-74B9A5B53792}" srcId="{039DB4E6-33FF-49F7-8A2C-78B18A9E4234}" destId="{5C817C66-B8FB-40B9-A3B9-6D347467682C}" srcOrd="1" destOrd="0" parTransId="{2527703C-4CFB-4E85-B0FC-783B868A9040}" sibTransId="{AC8EF1E6-3BEB-4CBF-8F5D-4687F069465F}"/>
    <dgm:cxn modelId="{8D4B3119-4B40-4C60-AA5F-FE2FA88ABFE0}" type="presOf" srcId="{FFF483F1-2B6F-4D2E-9F1C-57CB0DCBAD77}" destId="{D547EC05-316F-4127-A65B-13B5BE50DF60}" srcOrd="0" destOrd="0" presId="urn:microsoft.com/office/officeart/2005/8/layout/orgChart1"/>
    <dgm:cxn modelId="{4DBF8B3C-3861-42A8-9C5D-72F57E235770}" type="presOf" srcId="{5C817C66-B8FB-40B9-A3B9-6D347467682C}" destId="{44F37540-3035-4E14-BADE-B564D3D6528B}" srcOrd="1" destOrd="0" presId="urn:microsoft.com/office/officeart/2005/8/layout/orgChart1"/>
    <dgm:cxn modelId="{4FA058F6-DE73-4293-A2D4-A5DEBB5A0C19}" type="presOf" srcId="{B1A721FD-64C9-4DB5-BB39-31095A1237E9}" destId="{066E32F1-1FC8-44AE-8AE7-1FD2A727E1B3}" srcOrd="0" destOrd="0" presId="urn:microsoft.com/office/officeart/2005/8/layout/orgChart1"/>
    <dgm:cxn modelId="{A5E2D4DA-6E2C-4E3A-955B-CAB532677FF2}" type="presOf" srcId="{64EC1F85-DA99-48F2-B0A8-0FC8F30EB1FF}" destId="{63D11330-63F9-4BF1-B942-36094D279B48}" srcOrd="0" destOrd="0" presId="urn:microsoft.com/office/officeart/2005/8/layout/orgChart1"/>
    <dgm:cxn modelId="{2BA06243-D92A-4457-9BB3-F58355FC00D8}" type="presParOf" srcId="{066E32F1-1FC8-44AE-8AE7-1FD2A727E1B3}" destId="{BDF7B5FA-E474-49E3-98C8-A4C41EE3D755}" srcOrd="0" destOrd="0" presId="urn:microsoft.com/office/officeart/2005/8/layout/orgChart1"/>
    <dgm:cxn modelId="{E1AC1137-7E15-4DBE-8CAA-AA882CC97FD5}" type="presParOf" srcId="{BDF7B5FA-E474-49E3-98C8-A4C41EE3D755}" destId="{1703B16B-E7EC-468E-924E-ED10F95FE8B6}" srcOrd="0" destOrd="0" presId="urn:microsoft.com/office/officeart/2005/8/layout/orgChart1"/>
    <dgm:cxn modelId="{4A90D208-1833-4A69-9A39-09DAA8AE68A3}" type="presParOf" srcId="{1703B16B-E7EC-468E-924E-ED10F95FE8B6}" destId="{4754D032-F9CD-4A1B-B463-9D18396762BE}" srcOrd="0" destOrd="0" presId="urn:microsoft.com/office/officeart/2005/8/layout/orgChart1"/>
    <dgm:cxn modelId="{FD447D60-C9C9-41F5-B691-D7B30B21D829}" type="presParOf" srcId="{1703B16B-E7EC-468E-924E-ED10F95FE8B6}" destId="{780B0265-83B5-4F5C-B1B1-E6A3466235E7}" srcOrd="1" destOrd="0" presId="urn:microsoft.com/office/officeart/2005/8/layout/orgChart1"/>
    <dgm:cxn modelId="{22B822A6-37EA-4B6B-9803-02389579901E}" type="presParOf" srcId="{BDF7B5FA-E474-49E3-98C8-A4C41EE3D755}" destId="{E2732E5F-9556-4C41-AFA1-1696B93877AB}" srcOrd="1" destOrd="0" presId="urn:microsoft.com/office/officeart/2005/8/layout/orgChart1"/>
    <dgm:cxn modelId="{229E7135-3280-4B9C-B1D1-FBD5AA087869}" type="presParOf" srcId="{E2732E5F-9556-4C41-AFA1-1696B93877AB}" destId="{147C9218-27A6-4359-BBC0-89D9FB1E7101}" srcOrd="0" destOrd="0" presId="urn:microsoft.com/office/officeart/2005/8/layout/orgChart1"/>
    <dgm:cxn modelId="{2D774C16-48A4-4076-8695-BC8DC30B542E}" type="presParOf" srcId="{E2732E5F-9556-4C41-AFA1-1696B93877AB}" destId="{C40D5E08-AD0B-4FCA-A3A0-BDA2FB60FA02}" srcOrd="1" destOrd="0" presId="urn:microsoft.com/office/officeart/2005/8/layout/orgChart1"/>
    <dgm:cxn modelId="{65F7B8AD-71AD-466A-824F-4D2717A912C0}" type="presParOf" srcId="{C40D5E08-AD0B-4FCA-A3A0-BDA2FB60FA02}" destId="{DFA991F7-F62E-4BA5-8789-93F9CB9C192B}" srcOrd="0" destOrd="0" presId="urn:microsoft.com/office/officeart/2005/8/layout/orgChart1"/>
    <dgm:cxn modelId="{1E95D296-440D-4210-99B8-9C57553680DA}" type="presParOf" srcId="{DFA991F7-F62E-4BA5-8789-93F9CB9C192B}" destId="{D547EC05-316F-4127-A65B-13B5BE50DF60}" srcOrd="0" destOrd="0" presId="urn:microsoft.com/office/officeart/2005/8/layout/orgChart1"/>
    <dgm:cxn modelId="{D02F52CF-0733-4096-9DD0-A11CBFA2990C}" type="presParOf" srcId="{DFA991F7-F62E-4BA5-8789-93F9CB9C192B}" destId="{F35BED6E-522D-438D-B0C0-FD5058896579}" srcOrd="1" destOrd="0" presId="urn:microsoft.com/office/officeart/2005/8/layout/orgChart1"/>
    <dgm:cxn modelId="{F5A20F2C-D89E-4DCC-B00A-F1FBAB33B1BD}" type="presParOf" srcId="{C40D5E08-AD0B-4FCA-A3A0-BDA2FB60FA02}" destId="{5CBC63A6-AEBF-45CB-B0FF-CA19BBD48D01}" srcOrd="1" destOrd="0" presId="urn:microsoft.com/office/officeart/2005/8/layout/orgChart1"/>
    <dgm:cxn modelId="{1720960B-1277-4934-A3FA-F651FEA352CA}" type="presParOf" srcId="{5CBC63A6-AEBF-45CB-B0FF-CA19BBD48D01}" destId="{0C164D0E-05B4-4C94-816A-55C8DBCDDAC7}" srcOrd="0" destOrd="0" presId="urn:microsoft.com/office/officeart/2005/8/layout/orgChart1"/>
    <dgm:cxn modelId="{0FABE661-EAFE-446D-BC1E-6FF22EEE9CC0}" type="presParOf" srcId="{5CBC63A6-AEBF-45CB-B0FF-CA19BBD48D01}" destId="{D1843A66-2CEE-4511-9B39-AA14154E8D5B}" srcOrd="1" destOrd="0" presId="urn:microsoft.com/office/officeart/2005/8/layout/orgChart1"/>
    <dgm:cxn modelId="{76EEFFEF-7506-4E32-B1A2-F0089B9C03B9}" type="presParOf" srcId="{D1843A66-2CEE-4511-9B39-AA14154E8D5B}" destId="{8ABB7007-7FEB-4877-8DD4-A0BBCE5F15CF}" srcOrd="0" destOrd="0" presId="urn:microsoft.com/office/officeart/2005/8/layout/orgChart1"/>
    <dgm:cxn modelId="{547F4B3F-3608-44A0-90FF-FD99615D8223}" type="presParOf" srcId="{8ABB7007-7FEB-4877-8DD4-A0BBCE5F15CF}" destId="{08C6823D-A5DF-48DB-BDE9-0BAA09354EBC}" srcOrd="0" destOrd="0" presId="urn:microsoft.com/office/officeart/2005/8/layout/orgChart1"/>
    <dgm:cxn modelId="{3224EEDD-57D8-49B4-B01D-4AB46EE0EA10}" type="presParOf" srcId="{8ABB7007-7FEB-4877-8DD4-A0BBCE5F15CF}" destId="{CBD5A4D2-8F76-4C58-8662-CD333EB79EEC}" srcOrd="1" destOrd="0" presId="urn:microsoft.com/office/officeart/2005/8/layout/orgChart1"/>
    <dgm:cxn modelId="{6299B1DE-1E73-4046-929C-F7C6F5D661B3}" type="presParOf" srcId="{D1843A66-2CEE-4511-9B39-AA14154E8D5B}" destId="{F168F730-8784-4EF9-BDC7-12822E535F05}" srcOrd="1" destOrd="0" presId="urn:microsoft.com/office/officeart/2005/8/layout/orgChart1"/>
    <dgm:cxn modelId="{2193D28D-1E9D-4A40-9A01-0DB42C640A2B}" type="presParOf" srcId="{D1843A66-2CEE-4511-9B39-AA14154E8D5B}" destId="{84D0AAED-07C8-4C8D-8668-3EA0C0CFE085}" srcOrd="2" destOrd="0" presId="urn:microsoft.com/office/officeart/2005/8/layout/orgChart1"/>
    <dgm:cxn modelId="{96794A92-64E3-4108-B851-392BB9A92CF0}" type="presParOf" srcId="{5CBC63A6-AEBF-45CB-B0FF-CA19BBD48D01}" destId="{AB8C7DF7-752C-4CAB-9C2E-02BEDC0DBCAA}" srcOrd="2" destOrd="0" presId="urn:microsoft.com/office/officeart/2005/8/layout/orgChart1"/>
    <dgm:cxn modelId="{DACC99B5-0006-4AB5-992C-09A34BA5D3E7}" type="presParOf" srcId="{5CBC63A6-AEBF-45CB-B0FF-CA19BBD48D01}" destId="{88DC01CB-8FE5-4CC8-B248-7728EB15F177}" srcOrd="3" destOrd="0" presId="urn:microsoft.com/office/officeart/2005/8/layout/orgChart1"/>
    <dgm:cxn modelId="{1E184A20-C8D2-42D2-9F90-11E971744382}" type="presParOf" srcId="{88DC01CB-8FE5-4CC8-B248-7728EB15F177}" destId="{164E3769-3D93-4568-8F75-0A6F93A3636D}" srcOrd="0" destOrd="0" presId="urn:microsoft.com/office/officeart/2005/8/layout/orgChart1"/>
    <dgm:cxn modelId="{CA86BC87-0154-4A5B-BDB2-EDB707A2316B}" type="presParOf" srcId="{164E3769-3D93-4568-8F75-0A6F93A3636D}" destId="{63D11330-63F9-4BF1-B942-36094D279B48}" srcOrd="0" destOrd="0" presId="urn:microsoft.com/office/officeart/2005/8/layout/orgChart1"/>
    <dgm:cxn modelId="{DD7348DB-A9BA-4D14-9E2D-4C4B36B30AFD}" type="presParOf" srcId="{164E3769-3D93-4568-8F75-0A6F93A3636D}" destId="{11F7C7E5-CE5C-4AD1-BAA2-AEE6BCD41213}" srcOrd="1" destOrd="0" presId="urn:microsoft.com/office/officeart/2005/8/layout/orgChart1"/>
    <dgm:cxn modelId="{C3A307BE-1673-434D-9108-341A8273CDB7}" type="presParOf" srcId="{88DC01CB-8FE5-4CC8-B248-7728EB15F177}" destId="{FCCAF7D9-1D59-4A4B-A965-950BBADB3B2B}" srcOrd="1" destOrd="0" presId="urn:microsoft.com/office/officeart/2005/8/layout/orgChart1"/>
    <dgm:cxn modelId="{3D790CBC-B077-4766-A772-E25A654FFEE2}" type="presParOf" srcId="{88DC01CB-8FE5-4CC8-B248-7728EB15F177}" destId="{4C77AFD9-AC13-4994-A365-0988D0FC4FC7}" srcOrd="2" destOrd="0" presId="urn:microsoft.com/office/officeart/2005/8/layout/orgChart1"/>
    <dgm:cxn modelId="{703AE673-9272-4949-977C-708B76B23140}" type="presParOf" srcId="{C40D5E08-AD0B-4FCA-A3A0-BDA2FB60FA02}" destId="{827A0503-0D82-426E-AADF-D0561B5774E9}" srcOrd="2" destOrd="0" presId="urn:microsoft.com/office/officeart/2005/8/layout/orgChart1"/>
    <dgm:cxn modelId="{6D39C40E-D56E-41F2-B332-8E7097412EF3}" type="presParOf" srcId="{E2732E5F-9556-4C41-AFA1-1696B93877AB}" destId="{D59F9BBD-0F80-4B82-91BB-24313E44FFD3}" srcOrd="2" destOrd="0" presId="urn:microsoft.com/office/officeart/2005/8/layout/orgChart1"/>
    <dgm:cxn modelId="{73A6A892-B9E9-44EA-86E5-0D03B059258E}" type="presParOf" srcId="{E2732E5F-9556-4C41-AFA1-1696B93877AB}" destId="{7B7BCB85-62BC-4A65-B914-9AA9387148E8}" srcOrd="3" destOrd="0" presId="urn:microsoft.com/office/officeart/2005/8/layout/orgChart1"/>
    <dgm:cxn modelId="{FC175A28-9E32-42C4-ADA4-6DB9A330B731}" type="presParOf" srcId="{7B7BCB85-62BC-4A65-B914-9AA9387148E8}" destId="{4A3655E1-0AEE-4836-B1B6-1C5692472F56}" srcOrd="0" destOrd="0" presId="urn:microsoft.com/office/officeart/2005/8/layout/orgChart1"/>
    <dgm:cxn modelId="{4E9F7CD1-ABBA-4760-8A33-52FFB6565D15}" type="presParOf" srcId="{4A3655E1-0AEE-4836-B1B6-1C5692472F56}" destId="{E554207C-B083-44B5-A6F0-3F46488E5E24}" srcOrd="0" destOrd="0" presId="urn:microsoft.com/office/officeart/2005/8/layout/orgChart1"/>
    <dgm:cxn modelId="{574BAE44-D7EA-487F-8F9F-F2F7B3ADA3C7}" type="presParOf" srcId="{4A3655E1-0AEE-4836-B1B6-1C5692472F56}" destId="{93F2510A-1687-4F6E-8959-F0E61361CF06}" srcOrd="1" destOrd="0" presId="urn:microsoft.com/office/officeart/2005/8/layout/orgChart1"/>
    <dgm:cxn modelId="{4C3EC9D9-11EE-48D3-9F12-8DB9F1291DF9}" type="presParOf" srcId="{7B7BCB85-62BC-4A65-B914-9AA9387148E8}" destId="{4768B33A-8390-4A50-857C-3F07CF66D6BC}" srcOrd="1" destOrd="0" presId="urn:microsoft.com/office/officeart/2005/8/layout/orgChart1"/>
    <dgm:cxn modelId="{368AE7F6-2349-424E-8C92-C6B220FC5AF5}" type="presParOf" srcId="{4768B33A-8390-4A50-857C-3F07CF66D6BC}" destId="{FAE3CEFB-77F0-453E-B47D-1DBC243C0389}" srcOrd="0" destOrd="0" presId="urn:microsoft.com/office/officeart/2005/8/layout/orgChart1"/>
    <dgm:cxn modelId="{5A0BB1EE-9F73-452B-9114-FFEBF37E3F2E}" type="presParOf" srcId="{4768B33A-8390-4A50-857C-3F07CF66D6BC}" destId="{250DC0D6-1EA2-4D3A-991D-C823177BBD00}" srcOrd="1" destOrd="0" presId="urn:microsoft.com/office/officeart/2005/8/layout/orgChart1"/>
    <dgm:cxn modelId="{7904556E-C3F3-4A20-8523-9ECCD0F45BB5}" type="presParOf" srcId="{250DC0D6-1EA2-4D3A-991D-C823177BBD00}" destId="{B75778D4-083C-45BA-950C-B09B243334ED}" srcOrd="0" destOrd="0" presId="urn:microsoft.com/office/officeart/2005/8/layout/orgChart1"/>
    <dgm:cxn modelId="{F260E434-6EF1-4732-9B41-0766D94697F1}" type="presParOf" srcId="{B75778D4-083C-45BA-950C-B09B243334ED}" destId="{9C06F57E-4767-4970-87CD-FC3B00FDF3B8}" srcOrd="0" destOrd="0" presId="urn:microsoft.com/office/officeart/2005/8/layout/orgChart1"/>
    <dgm:cxn modelId="{4954A261-BE27-451E-9071-A1FDC20078BF}" type="presParOf" srcId="{B75778D4-083C-45BA-950C-B09B243334ED}" destId="{8574C0D4-6A89-416F-974B-763C3E20781C}" srcOrd="1" destOrd="0" presId="urn:microsoft.com/office/officeart/2005/8/layout/orgChart1"/>
    <dgm:cxn modelId="{CD3BBCCC-7C76-40DC-8908-2FCBA467B8B6}" type="presParOf" srcId="{250DC0D6-1EA2-4D3A-991D-C823177BBD00}" destId="{44BBF2A2-E105-40F3-AE71-A299E02A8F5E}" srcOrd="1" destOrd="0" presId="urn:microsoft.com/office/officeart/2005/8/layout/orgChart1"/>
    <dgm:cxn modelId="{06F9DA19-DE1B-44B1-BB42-1BED8C036390}" type="presParOf" srcId="{250DC0D6-1EA2-4D3A-991D-C823177BBD00}" destId="{B51449C8-DA02-47F9-8C6B-8F2B4A8728AB}" srcOrd="2" destOrd="0" presId="urn:microsoft.com/office/officeart/2005/8/layout/orgChart1"/>
    <dgm:cxn modelId="{FB69D286-DFD8-4AF7-AD24-EC30EE8F2EBE}" type="presParOf" srcId="{4768B33A-8390-4A50-857C-3F07CF66D6BC}" destId="{9CE31514-BEDE-4B03-BBE7-DAD306353876}" srcOrd="2" destOrd="0" presId="urn:microsoft.com/office/officeart/2005/8/layout/orgChart1"/>
    <dgm:cxn modelId="{29993583-FA6F-4E7E-8DBA-840D90D0D6DF}" type="presParOf" srcId="{4768B33A-8390-4A50-857C-3F07CF66D6BC}" destId="{B4209E5C-9DDD-4A7B-86F3-ED87F6D40BFC}" srcOrd="3" destOrd="0" presId="urn:microsoft.com/office/officeart/2005/8/layout/orgChart1"/>
    <dgm:cxn modelId="{EE84ADC9-C9EF-47F2-9232-633A47BCCFE8}" type="presParOf" srcId="{B4209E5C-9DDD-4A7B-86F3-ED87F6D40BFC}" destId="{AFB0DF7B-7981-44DE-A89B-AA32550E68BA}" srcOrd="0" destOrd="0" presId="urn:microsoft.com/office/officeart/2005/8/layout/orgChart1"/>
    <dgm:cxn modelId="{B332F4F4-A8B9-43CD-AA23-6AA1948A0F18}" type="presParOf" srcId="{AFB0DF7B-7981-44DE-A89B-AA32550E68BA}" destId="{2694E0D2-0B8F-422A-9B6A-39551E4DEC4F}" srcOrd="0" destOrd="0" presId="urn:microsoft.com/office/officeart/2005/8/layout/orgChart1"/>
    <dgm:cxn modelId="{3650F7F7-3025-4F46-95E9-565606B82828}" type="presParOf" srcId="{AFB0DF7B-7981-44DE-A89B-AA32550E68BA}" destId="{44F37540-3035-4E14-BADE-B564D3D6528B}" srcOrd="1" destOrd="0" presId="urn:microsoft.com/office/officeart/2005/8/layout/orgChart1"/>
    <dgm:cxn modelId="{77352F70-F768-4B2F-87E7-2EE28D4F2EA4}" type="presParOf" srcId="{B4209E5C-9DDD-4A7B-86F3-ED87F6D40BFC}" destId="{81FA89B9-1578-4EAB-86EE-18B45587ABEF}" srcOrd="1" destOrd="0" presId="urn:microsoft.com/office/officeart/2005/8/layout/orgChart1"/>
    <dgm:cxn modelId="{75826F17-6C19-4F09-994A-C1A558999CDD}" type="presParOf" srcId="{B4209E5C-9DDD-4A7B-86F3-ED87F6D40BFC}" destId="{70906574-7D5F-4B81-B928-8CE47668873D}" srcOrd="2" destOrd="0" presId="urn:microsoft.com/office/officeart/2005/8/layout/orgChart1"/>
    <dgm:cxn modelId="{67376298-B0E7-46FE-A459-347F48D5EB09}" type="presParOf" srcId="{7B7BCB85-62BC-4A65-B914-9AA9387148E8}" destId="{B6FB2774-BFB0-4232-821D-0A628C1DE4AC}" srcOrd="2" destOrd="0" presId="urn:microsoft.com/office/officeart/2005/8/layout/orgChart1"/>
    <dgm:cxn modelId="{7610CC34-2BF3-4BC2-B62E-116A6CE1E479}" type="presParOf" srcId="{BDF7B5FA-E474-49E3-98C8-A4C41EE3D755}" destId="{E336D83B-EAF1-41A2-869F-BB4B42384EE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FB699-268B-478C-8C51-F4B19279DB1E}">
      <dsp:nvSpPr>
        <dsp:cNvPr id="0" name=""/>
        <dsp:cNvSpPr/>
      </dsp:nvSpPr>
      <dsp:spPr>
        <a:xfrm>
          <a:off x="992" y="0"/>
          <a:ext cx="2579687" cy="44927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Animal</a:t>
          </a:r>
          <a:endParaRPr lang="es-ES" sz="3200" kern="1200" dirty="0"/>
        </a:p>
      </dsp:txBody>
      <dsp:txXfrm>
        <a:off x="992" y="0"/>
        <a:ext cx="2579687" cy="1347828"/>
      </dsp:txXfrm>
    </dsp:sp>
    <dsp:sp modelId="{BF25FEFE-9AD8-4447-8E79-53404C062C14}">
      <dsp:nvSpPr>
        <dsp:cNvPr id="0" name=""/>
        <dsp:cNvSpPr/>
      </dsp:nvSpPr>
      <dsp:spPr>
        <a:xfrm>
          <a:off x="2799566" y="0"/>
          <a:ext cx="2579687" cy="44927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Perro:Animal</a:t>
          </a:r>
          <a:endParaRPr lang="es-ES" sz="3200" kern="1200" dirty="0"/>
        </a:p>
      </dsp:txBody>
      <dsp:txXfrm>
        <a:off x="2799566" y="0"/>
        <a:ext cx="2579687" cy="1347828"/>
      </dsp:txXfrm>
    </dsp:sp>
    <dsp:sp modelId="{4C5E282C-9836-4306-9F0D-2451439FA5EE}">
      <dsp:nvSpPr>
        <dsp:cNvPr id="0" name=""/>
        <dsp:cNvSpPr/>
      </dsp:nvSpPr>
      <dsp:spPr>
        <a:xfrm>
          <a:off x="3032125" y="1349144"/>
          <a:ext cx="2063749" cy="1354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Jake</a:t>
          </a:r>
          <a:endParaRPr lang="es-ES" sz="3800" kern="1200" dirty="0"/>
        </a:p>
      </dsp:txBody>
      <dsp:txXfrm>
        <a:off x="3071801" y="1388820"/>
        <a:ext cx="1984397" cy="1275276"/>
      </dsp:txXfrm>
    </dsp:sp>
    <dsp:sp modelId="{EC5D1C15-908A-466C-B592-8EF43D62594D}">
      <dsp:nvSpPr>
        <dsp:cNvPr id="0" name=""/>
        <dsp:cNvSpPr/>
      </dsp:nvSpPr>
      <dsp:spPr>
        <a:xfrm>
          <a:off x="3032125" y="2912177"/>
          <a:ext cx="2063749" cy="1354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Max</a:t>
          </a:r>
          <a:endParaRPr lang="es-ES" sz="3800" kern="1200" dirty="0"/>
        </a:p>
      </dsp:txBody>
      <dsp:txXfrm>
        <a:off x="3071801" y="2951853"/>
        <a:ext cx="1984397" cy="1275276"/>
      </dsp:txXfrm>
    </dsp:sp>
    <dsp:sp modelId="{F40B182F-4D77-4C32-9BA3-040CE6924998}">
      <dsp:nvSpPr>
        <dsp:cNvPr id="0" name=""/>
        <dsp:cNvSpPr/>
      </dsp:nvSpPr>
      <dsp:spPr>
        <a:xfrm>
          <a:off x="5547320" y="0"/>
          <a:ext cx="2579687" cy="44927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Gato:Animal</a:t>
          </a:r>
          <a:endParaRPr lang="es-ES" sz="3200" kern="1200" dirty="0"/>
        </a:p>
      </dsp:txBody>
      <dsp:txXfrm>
        <a:off x="5547320" y="0"/>
        <a:ext cx="2579687" cy="1347828"/>
      </dsp:txXfrm>
    </dsp:sp>
    <dsp:sp modelId="{DA5CDAF2-804D-46A8-B0AB-9F49D7BCC2F7}">
      <dsp:nvSpPr>
        <dsp:cNvPr id="0" name=""/>
        <dsp:cNvSpPr/>
      </dsp:nvSpPr>
      <dsp:spPr>
        <a:xfrm>
          <a:off x="5805289" y="1349144"/>
          <a:ext cx="2063749" cy="1354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Bigotes</a:t>
          </a:r>
          <a:endParaRPr lang="es-ES" sz="3800" kern="1200" dirty="0"/>
        </a:p>
      </dsp:txBody>
      <dsp:txXfrm>
        <a:off x="5844965" y="1388820"/>
        <a:ext cx="1984397" cy="1275276"/>
      </dsp:txXfrm>
    </dsp:sp>
    <dsp:sp modelId="{E1A91E0F-4890-4732-9793-E6041F2BA978}">
      <dsp:nvSpPr>
        <dsp:cNvPr id="0" name=""/>
        <dsp:cNvSpPr/>
      </dsp:nvSpPr>
      <dsp:spPr>
        <a:xfrm>
          <a:off x="5805289" y="2912177"/>
          <a:ext cx="2063749" cy="1354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Silvestre</a:t>
          </a:r>
          <a:endParaRPr lang="es-ES" sz="3800" kern="1200" dirty="0"/>
        </a:p>
      </dsp:txBody>
      <dsp:txXfrm>
        <a:off x="5844965" y="2951853"/>
        <a:ext cx="1984397" cy="1275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31514-BEDE-4B03-BBE7-DAD306353876}">
      <dsp:nvSpPr>
        <dsp:cNvPr id="0" name=""/>
        <dsp:cNvSpPr/>
      </dsp:nvSpPr>
      <dsp:spPr>
        <a:xfrm>
          <a:off x="4228703" y="2493160"/>
          <a:ext cx="308818" cy="2408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8783"/>
              </a:lnTo>
              <a:lnTo>
                <a:pt x="308818" y="24087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3CEFB-77F0-453E-B47D-1DBC243C0389}">
      <dsp:nvSpPr>
        <dsp:cNvPr id="0" name=""/>
        <dsp:cNvSpPr/>
      </dsp:nvSpPr>
      <dsp:spPr>
        <a:xfrm>
          <a:off x="4228703" y="2493160"/>
          <a:ext cx="308818" cy="947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042"/>
              </a:lnTo>
              <a:lnTo>
                <a:pt x="308818" y="9470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F9BBD-0F80-4B82-91BB-24313E44FFD3}">
      <dsp:nvSpPr>
        <dsp:cNvPr id="0" name=""/>
        <dsp:cNvSpPr/>
      </dsp:nvSpPr>
      <dsp:spPr>
        <a:xfrm>
          <a:off x="3806651" y="1031420"/>
          <a:ext cx="1245567" cy="43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172"/>
              </a:lnTo>
              <a:lnTo>
                <a:pt x="1245567" y="216172"/>
              </a:lnTo>
              <a:lnTo>
                <a:pt x="1245567" y="4323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8C7DF7-752C-4CAB-9C2E-02BEDC0DBCAA}">
      <dsp:nvSpPr>
        <dsp:cNvPr id="0" name=""/>
        <dsp:cNvSpPr/>
      </dsp:nvSpPr>
      <dsp:spPr>
        <a:xfrm>
          <a:off x="1737568" y="2493160"/>
          <a:ext cx="308818" cy="2408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8783"/>
              </a:lnTo>
              <a:lnTo>
                <a:pt x="308818" y="24087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164D0E-05B4-4C94-816A-55C8DBCDDAC7}">
      <dsp:nvSpPr>
        <dsp:cNvPr id="0" name=""/>
        <dsp:cNvSpPr/>
      </dsp:nvSpPr>
      <dsp:spPr>
        <a:xfrm>
          <a:off x="1737568" y="2493160"/>
          <a:ext cx="308818" cy="947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042"/>
              </a:lnTo>
              <a:lnTo>
                <a:pt x="308818" y="9470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C9218-27A6-4359-BBC0-89D9FB1E7101}">
      <dsp:nvSpPr>
        <dsp:cNvPr id="0" name=""/>
        <dsp:cNvSpPr/>
      </dsp:nvSpPr>
      <dsp:spPr>
        <a:xfrm>
          <a:off x="2561083" y="1031420"/>
          <a:ext cx="1245567" cy="432345"/>
        </a:xfrm>
        <a:custGeom>
          <a:avLst/>
          <a:gdLst/>
          <a:ahLst/>
          <a:cxnLst/>
          <a:rect l="0" t="0" r="0" b="0"/>
          <a:pathLst>
            <a:path>
              <a:moveTo>
                <a:pt x="1245567" y="0"/>
              </a:moveTo>
              <a:lnTo>
                <a:pt x="1245567" y="216172"/>
              </a:lnTo>
              <a:lnTo>
                <a:pt x="0" y="216172"/>
              </a:lnTo>
              <a:lnTo>
                <a:pt x="0" y="4323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4D032-F9CD-4A1B-B463-9D18396762BE}">
      <dsp:nvSpPr>
        <dsp:cNvPr id="0" name=""/>
        <dsp:cNvSpPr/>
      </dsp:nvSpPr>
      <dsp:spPr>
        <a:xfrm>
          <a:off x="2777256" y="2025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Animal</a:t>
          </a:r>
          <a:endParaRPr lang="es-ES" sz="4300" kern="1200" dirty="0"/>
        </a:p>
      </dsp:txBody>
      <dsp:txXfrm>
        <a:off x="2777256" y="2025"/>
        <a:ext cx="2058789" cy="1029394"/>
      </dsp:txXfrm>
    </dsp:sp>
    <dsp:sp modelId="{D547EC05-316F-4127-A65B-13B5BE50DF60}">
      <dsp:nvSpPr>
        <dsp:cNvPr id="0" name=""/>
        <dsp:cNvSpPr/>
      </dsp:nvSpPr>
      <dsp:spPr>
        <a:xfrm>
          <a:off x="1531689" y="146376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err="1" smtClean="0"/>
            <a:t>Perro</a:t>
          </a:r>
          <a:endParaRPr lang="es-ES" sz="4300" kern="1200" dirty="0"/>
        </a:p>
      </dsp:txBody>
      <dsp:txXfrm>
        <a:off x="1531689" y="1463766"/>
        <a:ext cx="2058789" cy="1029394"/>
      </dsp:txXfrm>
    </dsp:sp>
    <dsp:sp modelId="{08C6823D-A5DF-48DB-BDE9-0BAA09354EBC}">
      <dsp:nvSpPr>
        <dsp:cNvPr id="0" name=""/>
        <dsp:cNvSpPr/>
      </dsp:nvSpPr>
      <dsp:spPr>
        <a:xfrm>
          <a:off x="2046386" y="292550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Jake</a:t>
          </a:r>
          <a:endParaRPr lang="es-ES" sz="4300" kern="1200" dirty="0"/>
        </a:p>
      </dsp:txBody>
      <dsp:txXfrm>
        <a:off x="2046386" y="2925506"/>
        <a:ext cx="2058789" cy="1029394"/>
      </dsp:txXfrm>
    </dsp:sp>
    <dsp:sp modelId="{63D11330-63F9-4BF1-B942-36094D279B48}">
      <dsp:nvSpPr>
        <dsp:cNvPr id="0" name=""/>
        <dsp:cNvSpPr/>
      </dsp:nvSpPr>
      <dsp:spPr>
        <a:xfrm>
          <a:off x="2046386" y="438724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Max</a:t>
          </a:r>
          <a:endParaRPr lang="es-ES" sz="4300" kern="1200" dirty="0"/>
        </a:p>
      </dsp:txBody>
      <dsp:txXfrm>
        <a:off x="2046386" y="4387246"/>
        <a:ext cx="2058789" cy="1029394"/>
      </dsp:txXfrm>
    </dsp:sp>
    <dsp:sp modelId="{E554207C-B083-44B5-A6F0-3F46488E5E24}">
      <dsp:nvSpPr>
        <dsp:cNvPr id="0" name=""/>
        <dsp:cNvSpPr/>
      </dsp:nvSpPr>
      <dsp:spPr>
        <a:xfrm>
          <a:off x="4022824" y="146376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err="1" smtClean="0"/>
            <a:t>Gato</a:t>
          </a:r>
          <a:endParaRPr lang="es-ES" sz="4300" kern="1200" dirty="0"/>
        </a:p>
      </dsp:txBody>
      <dsp:txXfrm>
        <a:off x="4022824" y="1463766"/>
        <a:ext cx="2058789" cy="1029394"/>
      </dsp:txXfrm>
    </dsp:sp>
    <dsp:sp modelId="{9C06F57E-4767-4970-87CD-FC3B00FDF3B8}">
      <dsp:nvSpPr>
        <dsp:cNvPr id="0" name=""/>
        <dsp:cNvSpPr/>
      </dsp:nvSpPr>
      <dsp:spPr>
        <a:xfrm>
          <a:off x="4537521" y="292550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err="1" smtClean="0"/>
            <a:t>Bigotes</a:t>
          </a:r>
          <a:endParaRPr lang="es-ES" sz="4300" kern="1200" dirty="0"/>
        </a:p>
      </dsp:txBody>
      <dsp:txXfrm>
        <a:off x="4537521" y="2925506"/>
        <a:ext cx="2058789" cy="1029394"/>
      </dsp:txXfrm>
    </dsp:sp>
    <dsp:sp modelId="{2694E0D2-0B8F-422A-9B6A-39551E4DEC4F}">
      <dsp:nvSpPr>
        <dsp:cNvPr id="0" name=""/>
        <dsp:cNvSpPr/>
      </dsp:nvSpPr>
      <dsp:spPr>
        <a:xfrm>
          <a:off x="4537521" y="4387246"/>
          <a:ext cx="2058789" cy="10293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Silvestre</a:t>
          </a:r>
          <a:endParaRPr lang="es-ES" sz="4300" kern="1200" dirty="0"/>
        </a:p>
      </dsp:txBody>
      <dsp:txXfrm>
        <a:off x="4537521" y="4387246"/>
        <a:ext cx="2058789" cy="1029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7BA4F-9236-4723-8042-0D16E51F7F79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3751B-12BC-4E07-9C7C-2BC123EA8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C- </a:t>
            </a:r>
            <a:r>
              <a:rPr lang="en-US" dirty="0" err="1" smtClean="0"/>
              <a:t>Potente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peligroso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dificil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aprender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manejar</a:t>
            </a:r>
            <a:endParaRPr lang="en-US" baseline="0" dirty="0" smtClean="0"/>
          </a:p>
          <a:p>
            <a:r>
              <a:rPr lang="en-US" baseline="0" dirty="0" smtClean="0"/>
              <a:t>Java – </a:t>
            </a:r>
            <a:r>
              <a:rPr lang="en-US" baseline="0" dirty="0" err="1" smtClean="0"/>
              <a:t>Facil</a:t>
            </a:r>
            <a:r>
              <a:rPr lang="en-US" baseline="0" dirty="0" smtClean="0"/>
              <a:t> de construer y combiner </a:t>
            </a:r>
            <a:r>
              <a:rPr lang="en-US" baseline="0" dirty="0" err="1" smtClean="0"/>
              <a:t>piezas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versatil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necesita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planificacion</a:t>
            </a:r>
            <a:endParaRPr lang="en-US" baseline="0" dirty="0" smtClean="0"/>
          </a:p>
          <a:p>
            <a:r>
              <a:rPr lang="en-US" baseline="0" dirty="0" err="1" smtClean="0"/>
              <a:t>Javascript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moldeable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facil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empezar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depende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habilidad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imponga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Si</a:t>
            </a:r>
            <a:r>
              <a:rPr lang="es-ES" baseline="0" dirty="0" smtClean="0"/>
              <a:t> se define fuera de todo se define en el ámbito (objeto) global</a:t>
            </a:r>
          </a:p>
          <a:p>
            <a:r>
              <a:rPr lang="es-ES" baseline="0" dirty="0" smtClean="0"/>
              <a:t>Desde dentro de una </a:t>
            </a:r>
            <a:r>
              <a:rPr lang="es-ES" baseline="0" dirty="0" err="1" smtClean="0"/>
              <a:t>funcion</a:t>
            </a:r>
            <a:r>
              <a:rPr lang="es-ES" baseline="0" dirty="0" smtClean="0"/>
              <a:t> se puede acceder a las </a:t>
            </a:r>
            <a:r>
              <a:rPr lang="es-ES" baseline="0" dirty="0" err="1" smtClean="0"/>
              <a:t>var</a:t>
            </a:r>
            <a:r>
              <a:rPr lang="es-ES" baseline="0" dirty="0" smtClean="0"/>
              <a:t> de fuera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ambito</a:t>
            </a:r>
            <a:r>
              <a:rPr lang="en-US" dirty="0" smtClean="0"/>
              <a:t> no se define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llaves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C,</a:t>
            </a:r>
            <a:r>
              <a:rPr lang="en-US" baseline="0" dirty="0" smtClean="0"/>
              <a:t> solo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9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Propio</a:t>
            </a:r>
            <a:r>
              <a:rPr lang="en-US" dirty="0" smtClean="0"/>
              <a:t> de los </a:t>
            </a:r>
            <a:r>
              <a:rPr lang="en-US" dirty="0" err="1" smtClean="0"/>
              <a:t>lenguajes</a:t>
            </a:r>
            <a:r>
              <a:rPr lang="en-US" dirty="0" smtClean="0"/>
              <a:t> </a:t>
            </a:r>
            <a:r>
              <a:rPr lang="en-US" dirty="0" err="1" smtClean="0"/>
              <a:t>dinamicos</a:t>
            </a:r>
            <a:endParaRPr lang="en-US" dirty="0" smtClean="0"/>
          </a:p>
          <a:p>
            <a:r>
              <a:rPr lang="en-US" dirty="0" smtClean="0"/>
              <a:t>El 5 (x) </a:t>
            </a:r>
            <a:r>
              <a:rPr lang="en-US" dirty="0" err="1" smtClean="0"/>
              <a:t>permanece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referencia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funcion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40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baseline="0" dirty="0" smtClean="0"/>
              <a:t> java</a:t>
            </a:r>
          </a:p>
          <a:p>
            <a:r>
              <a:rPr lang="en-US" baseline="0" dirty="0" smtClean="0"/>
              <a:t>This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objeto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llama a la </a:t>
            </a:r>
            <a:r>
              <a:rPr lang="en-US" baseline="0" dirty="0" err="1" smtClean="0"/>
              <a:t>funcion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78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Cadena de </a:t>
            </a:r>
            <a:r>
              <a:rPr lang="en-US" dirty="0" err="1" smtClean="0"/>
              <a:t>prototipos</a:t>
            </a:r>
            <a:r>
              <a:rPr lang="en-US" dirty="0" smtClean="0"/>
              <a:t>, se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buscando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51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Cadena de </a:t>
            </a:r>
            <a:r>
              <a:rPr lang="en-US" dirty="0" err="1" smtClean="0"/>
              <a:t>prototipos</a:t>
            </a:r>
            <a:r>
              <a:rPr lang="en-US" dirty="0" smtClean="0"/>
              <a:t>, se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buscando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13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Cadena de </a:t>
            </a:r>
            <a:r>
              <a:rPr lang="en-US" dirty="0" err="1" smtClean="0"/>
              <a:t>prototipos</a:t>
            </a:r>
            <a:r>
              <a:rPr lang="en-US" dirty="0" smtClean="0"/>
              <a:t>, se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buscando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78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posteriormente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el </a:t>
            </a:r>
            <a:r>
              <a:rPr lang="en-US" dirty="0" err="1" smtClean="0"/>
              <a:t>protitipo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11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crear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objeto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mantener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cadena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proptipica</a:t>
            </a:r>
            <a:endParaRPr lang="en-US" baseline="0" dirty="0" smtClean="0"/>
          </a:p>
          <a:p>
            <a:r>
              <a:rPr lang="en-US" baseline="0" dirty="0" smtClean="0"/>
              <a:t>Para </a:t>
            </a:r>
            <a:r>
              <a:rPr lang="en-US" baseline="0" dirty="0" err="1" smtClean="0"/>
              <a:t>editarlo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vector.prototype.toPolar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19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Patron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, </a:t>
            </a:r>
            <a:r>
              <a:rPr lang="en-US" dirty="0" err="1" smtClean="0"/>
              <a:t>permite</a:t>
            </a:r>
            <a:r>
              <a:rPr lang="en-US" baseline="0" dirty="0" smtClean="0"/>
              <a:t> definer variables y </a:t>
            </a:r>
            <a:r>
              <a:rPr lang="en-US" baseline="0" dirty="0" err="1" smtClean="0"/>
              <a:t>metodos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privados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publicos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4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C- </a:t>
            </a:r>
            <a:r>
              <a:rPr lang="en-US" dirty="0" err="1" smtClean="0"/>
              <a:t>Potente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peligroso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dificil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aprender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manejar</a:t>
            </a:r>
            <a:endParaRPr lang="en-US" baseline="0" dirty="0" smtClean="0"/>
          </a:p>
          <a:p>
            <a:r>
              <a:rPr lang="en-US" baseline="0" dirty="0" smtClean="0"/>
              <a:t>Java – </a:t>
            </a:r>
            <a:r>
              <a:rPr lang="en-US" baseline="0" dirty="0" err="1" smtClean="0"/>
              <a:t>Facil</a:t>
            </a:r>
            <a:r>
              <a:rPr lang="en-US" baseline="0" dirty="0" smtClean="0"/>
              <a:t> de construer y combiner </a:t>
            </a:r>
            <a:r>
              <a:rPr lang="en-US" baseline="0" dirty="0" err="1" smtClean="0"/>
              <a:t>piezas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versatil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necesita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planificacion</a:t>
            </a:r>
            <a:endParaRPr lang="en-US" baseline="0" dirty="0" smtClean="0"/>
          </a:p>
          <a:p>
            <a:r>
              <a:rPr lang="en-US" baseline="0" dirty="0" err="1" smtClean="0"/>
              <a:t>Javascript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moldeable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facil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empezar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depende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habilidad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imponga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43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-El </a:t>
            </a:r>
            <a:r>
              <a:rPr lang="en-US" dirty="0" err="1" smtClean="0"/>
              <a:t>programador</a:t>
            </a:r>
            <a:r>
              <a:rPr lang="en-US" dirty="0" smtClean="0"/>
              <a:t> </a:t>
            </a:r>
            <a:r>
              <a:rPr lang="en-US" dirty="0" err="1" smtClean="0"/>
              <a:t>envia</a:t>
            </a:r>
            <a:r>
              <a:rPr lang="en-US" dirty="0" smtClean="0"/>
              <a:t> </a:t>
            </a:r>
            <a:r>
              <a:rPr lang="en-US" dirty="0" err="1" smtClean="0"/>
              <a:t>codigo</a:t>
            </a:r>
            <a:r>
              <a:rPr lang="en-US" baseline="0" dirty="0" smtClean="0"/>
              <a:t> Fuente, el </a:t>
            </a:r>
            <a:r>
              <a:rPr lang="en-US" baseline="0" dirty="0" err="1" smtClean="0"/>
              <a:t>navegador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compila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cambiar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la variable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Objetos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pueden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ejecucion</a:t>
            </a:r>
            <a:endParaRPr lang="en-US" baseline="0" dirty="0" smtClean="0"/>
          </a:p>
          <a:p>
            <a:r>
              <a:rPr lang="en-US" baseline="0" dirty="0" smtClean="0"/>
              <a:t>-Adios a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clases</a:t>
            </a:r>
            <a:r>
              <a:rPr lang="en-US" baseline="0" dirty="0" smtClean="0"/>
              <a:t>, Nuevo paradigm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Calculo</a:t>
            </a:r>
            <a:r>
              <a:rPr lang="en-US" baseline="0" dirty="0" smtClean="0"/>
              <a:t> lambda, </a:t>
            </a:r>
            <a:r>
              <a:rPr lang="en-US" baseline="0" dirty="0" err="1" smtClean="0"/>
              <a:t>tratar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funciones</a:t>
            </a:r>
            <a:endParaRPr lang="en-US" baseline="0" dirty="0" smtClean="0"/>
          </a:p>
          <a:p>
            <a:r>
              <a:rPr lang="en-US" dirty="0" smtClean="0"/>
              <a:t>-No main-</a:t>
            </a:r>
            <a:r>
              <a:rPr lang="en-US" dirty="0" err="1" smtClean="0"/>
              <a:t>Siempre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global!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7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-&gt;No </a:t>
            </a:r>
            <a:r>
              <a:rPr lang="en-US" dirty="0" err="1" smtClean="0"/>
              <a:t>obligatorio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siempre</a:t>
            </a:r>
            <a:r>
              <a:rPr lang="en-US" dirty="0" smtClean="0"/>
              <a:t> recommendable,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!</a:t>
            </a:r>
          </a:p>
          <a:p>
            <a:r>
              <a:rPr lang="en-US" dirty="0" smtClean="0"/>
              <a:t>String-&gt;Se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compara</a:t>
            </a:r>
            <a:r>
              <a:rPr lang="en-US" baseline="0" dirty="0" smtClean="0"/>
              <a:t> con ==, se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leer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NO ES ARRAY. El char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string de </a:t>
            </a:r>
            <a:r>
              <a:rPr lang="en-US" baseline="0" dirty="0" err="1" smtClean="0"/>
              <a:t>longitud</a:t>
            </a:r>
            <a:r>
              <a:rPr lang="en-US" baseline="0" dirty="0" smtClean="0"/>
              <a:t> 1.</a:t>
            </a:r>
            <a:endParaRPr lang="en-US" dirty="0" smtClean="0"/>
          </a:p>
          <a:p>
            <a:r>
              <a:rPr lang="en-US" dirty="0" smtClean="0"/>
              <a:t>Number -&gt;Double, coma </a:t>
            </a:r>
            <a:r>
              <a:rPr lang="en-US" dirty="0" err="1" smtClean="0"/>
              <a:t>flotante</a:t>
            </a:r>
            <a:r>
              <a:rPr lang="en-US" dirty="0" smtClean="0"/>
              <a:t>, </a:t>
            </a:r>
            <a:r>
              <a:rPr lang="en-US" dirty="0" err="1" smtClean="0"/>
              <a:t>efectos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raros</a:t>
            </a:r>
            <a:r>
              <a:rPr lang="en-US" baseline="0" dirty="0" smtClean="0"/>
              <a:t> (DEMO0)</a:t>
            </a:r>
          </a:p>
          <a:p>
            <a:r>
              <a:rPr lang="en-US" baseline="0" dirty="0" smtClean="0"/>
              <a:t>Boolean -&gt;Nada especial</a:t>
            </a:r>
          </a:p>
          <a:p>
            <a:r>
              <a:rPr lang="en-US" baseline="0" dirty="0" smtClean="0"/>
              <a:t>Object-&gt;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profundidad</a:t>
            </a:r>
            <a:r>
              <a:rPr lang="en-US" baseline="0" dirty="0" smtClean="0"/>
              <a:t> mas </a:t>
            </a:r>
            <a:r>
              <a:rPr lang="en-US" baseline="0" dirty="0" err="1" smtClean="0"/>
              <a:t>adelante</a:t>
            </a:r>
            <a:endParaRPr lang="en-US" baseline="0" dirty="0" smtClean="0"/>
          </a:p>
          <a:p>
            <a:r>
              <a:rPr lang="en-US" baseline="0" dirty="0" smtClean="0"/>
              <a:t>Null-&gt;</a:t>
            </a:r>
            <a:r>
              <a:rPr lang="en-US" baseline="0" dirty="0" err="1" smtClean="0"/>
              <a:t>puntero</a:t>
            </a:r>
            <a:r>
              <a:rPr lang="en-US" baseline="0" dirty="0" smtClean="0"/>
              <a:t> a null</a:t>
            </a:r>
          </a:p>
          <a:p>
            <a:r>
              <a:rPr lang="en-US" baseline="0" dirty="0" smtClean="0"/>
              <a:t>Undefined-&gt;</a:t>
            </a:r>
            <a:r>
              <a:rPr lang="en-US" baseline="0" dirty="0" err="1" smtClean="0"/>
              <a:t>cuando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definido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0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Los </a:t>
            </a:r>
            <a:r>
              <a:rPr lang="en-US" dirty="0" err="1" smtClean="0"/>
              <a:t>objetos</a:t>
            </a:r>
            <a:r>
              <a:rPr lang="en-US" dirty="0" smtClean="0"/>
              <a:t> 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inicialmente</a:t>
            </a:r>
            <a:endParaRPr lang="en-US" baseline="0" dirty="0" smtClean="0"/>
          </a:p>
          <a:p>
            <a:r>
              <a:rPr lang="en-US" baseline="0" dirty="0" smtClean="0"/>
              <a:t>Se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accede con </a:t>
            </a:r>
            <a:r>
              <a:rPr lang="en-US" baseline="0" dirty="0" err="1" smtClean="0"/>
              <a:t>notacion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objeto</a:t>
            </a:r>
            <a:r>
              <a:rPr lang="en-US" baseline="0" dirty="0" smtClean="0"/>
              <a:t> o de array (</a:t>
            </a:r>
            <a:r>
              <a:rPr lang="en-US" baseline="0" dirty="0" err="1" smtClean="0"/>
              <a:t>dinamica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Se </a:t>
            </a:r>
            <a:r>
              <a:rPr lang="en-US" baseline="0" dirty="0" err="1" smtClean="0"/>
              <a:t>pueden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añadir</a:t>
            </a:r>
            <a:r>
              <a:rPr lang="en-US" baseline="0" dirty="0" smtClean="0"/>
              <a:t> mas </a:t>
            </a:r>
            <a:r>
              <a:rPr lang="en-US" baseline="0" dirty="0" err="1" smtClean="0"/>
              <a:t>propiedades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ejecucion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Los arrays son 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objetos</a:t>
            </a:r>
            <a:endParaRPr lang="en-US" baseline="0" dirty="0" smtClean="0"/>
          </a:p>
          <a:p>
            <a:r>
              <a:rPr lang="es-ES" baseline="0" dirty="0" smtClean="0"/>
              <a:t>Se pueden mezclar todos los tipos de datos</a:t>
            </a:r>
          </a:p>
          <a:p>
            <a:r>
              <a:rPr lang="es-ES" baseline="0" dirty="0" smtClean="0"/>
              <a:t>La longitud se gestiona sola</a:t>
            </a:r>
          </a:p>
          <a:p>
            <a:r>
              <a:rPr lang="es-ES" baseline="0" dirty="0" err="1" smtClean="0"/>
              <a:t>Length</a:t>
            </a:r>
            <a:r>
              <a:rPr lang="es-ES" baseline="0" dirty="0" smtClean="0"/>
              <a:t> devuelve la longitud ocupada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5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 </a:t>
            </a:r>
            <a:r>
              <a:rPr lang="en-US" dirty="0" err="1" smtClean="0"/>
              <a:t>funciones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tambien</a:t>
            </a:r>
            <a:r>
              <a:rPr lang="en-US" baseline="0" dirty="0" smtClean="0"/>
              <a:t> son </a:t>
            </a:r>
            <a:r>
              <a:rPr lang="en-US" baseline="0" dirty="0" err="1" smtClean="0"/>
              <a:t>objetos</a:t>
            </a:r>
            <a:r>
              <a:rPr lang="en-US" baseline="0" dirty="0" smtClean="0"/>
              <a:t>!</a:t>
            </a:r>
          </a:p>
          <a:p>
            <a:r>
              <a:rPr lang="es-ES" baseline="0" dirty="0" err="1" smtClean="0"/>
              <a:t>Parametros</a:t>
            </a:r>
            <a:r>
              <a:rPr lang="es-ES" baseline="0" dirty="0" smtClean="0"/>
              <a:t> sin tipo, se pueden pasar mas o menos</a:t>
            </a:r>
            <a:endParaRPr lang="en-US" baseline="0" dirty="0" smtClean="0"/>
          </a:p>
          <a:p>
            <a:r>
              <a:rPr lang="es-ES" baseline="0" dirty="0" smtClean="0"/>
              <a:t>Se pueden almacenar en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28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 </a:t>
            </a:r>
            <a:r>
              <a:rPr lang="en-US" dirty="0" err="1" smtClean="0"/>
              <a:t>funciones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pueden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parametros</a:t>
            </a:r>
            <a:endParaRPr lang="en-US" baseline="0" dirty="0" smtClean="0"/>
          </a:p>
          <a:p>
            <a:r>
              <a:rPr lang="en-US" baseline="0" dirty="0" smtClean="0"/>
              <a:t>DEMO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sentencias</a:t>
            </a:r>
            <a:r>
              <a:rPr lang="en-US" baseline="0" dirty="0" smtClean="0"/>
              <a:t> de control son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c</a:t>
            </a:r>
          </a:p>
          <a:p>
            <a:r>
              <a:rPr lang="es-ES" baseline="0" dirty="0" smtClean="0"/>
              <a:t>El </a:t>
            </a:r>
            <a:r>
              <a:rPr lang="es-ES" baseline="0" dirty="0" err="1" smtClean="0"/>
              <a:t>switch</a:t>
            </a:r>
            <a:r>
              <a:rPr lang="es-ES" baseline="0" dirty="0" smtClean="0"/>
              <a:t> soporta cadenas y mezclar tipos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3751B-12BC-4E07-9C7C-2BC123EA8D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5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9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8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6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0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7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A3C3B-4339-43D7-BF14-AEF901A287CC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A91B3-42F5-4484-9DF3-945048C42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1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500380" y="-9032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extBox 4"/>
          <p:cNvSpPr txBox="1"/>
          <p:nvPr/>
        </p:nvSpPr>
        <p:spPr>
          <a:xfrm>
            <a:off x="660301" y="858810"/>
            <a:ext cx="10978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s-ES" sz="6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101</a:t>
            </a:r>
            <a:endParaRPr lang="es-ES" sz="6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3768" r="-491" b="35230"/>
          <a:stretch/>
        </p:blipFill>
        <p:spPr>
          <a:xfrm>
            <a:off x="869577" y="5310707"/>
            <a:ext cx="1056131" cy="1056131"/>
          </a:xfrm>
          <a:prstGeom prst="rect">
            <a:avLst/>
          </a:prstGeom>
        </p:spPr>
      </p:pic>
      <p:sp>
        <p:nvSpPr>
          <p:cNvPr id="28" name="TextBox 5"/>
          <p:cNvSpPr txBox="1"/>
          <p:nvPr/>
        </p:nvSpPr>
        <p:spPr>
          <a:xfrm>
            <a:off x="2020958" y="5238486"/>
            <a:ext cx="5518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 García Salvadores</a:t>
            </a:r>
          </a:p>
          <a:p>
            <a:r>
              <a:rPr lang="es-ES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Universidad Autónoma de Madrid</a:t>
            </a:r>
          </a:p>
          <a:p>
            <a:r>
              <a:rPr lang="es-ES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s-ES" sz="2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arcadio_g_s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122639" y="6214874"/>
            <a:ext cx="1347872" cy="38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es-ES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MSPSpain</a:t>
            </a:r>
            <a:endParaRPr lang="es-E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64" y="4982750"/>
            <a:ext cx="1220550" cy="1220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5520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Funciones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8851" y="2172441"/>
            <a:ext cx="9906000" cy="39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doSomething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doSomething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2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Funciones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8851" y="2172441"/>
            <a:ext cx="9906000" cy="428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aplicarTres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accion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accion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cuadrado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aplicarTres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cuadrado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//Devuelve 9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7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Sentencias de control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691" y="2224171"/>
            <a:ext cx="2937164" cy="443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2479" y="1821278"/>
            <a:ext cx="5328903" cy="608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1007" y="1838894"/>
            <a:ext cx="4846022" cy="608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Hola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...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…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61855" y="1821278"/>
            <a:ext cx="0" cy="4842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43455" y="1821278"/>
            <a:ext cx="0" cy="4842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19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Ámbito (</a:t>
            </a:r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scope</a:t>
            </a:r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1897" y="1645573"/>
            <a:ext cx="9906000" cy="542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function_externa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accion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funcion_interna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10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Ámbito (</a:t>
            </a:r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scope</a:t>
            </a:r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2403" y="2589153"/>
            <a:ext cx="9906000" cy="4507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whatever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Clausura (</a:t>
            </a:r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Closure</a:t>
            </a:r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8167" y="1828989"/>
            <a:ext cx="9906000" cy="493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multiplicar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porcinco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multiplicar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porcinco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n-U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Imprime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10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5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8167" y="1828989"/>
            <a:ext cx="9906000" cy="4410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haceralgo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 cambia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bar</a:t>
            </a:r>
            <a:r>
              <a:rPr lang="es-E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haceralgo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 bar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haceralgo</a:t>
            </a:r>
            <a:r>
              <a:rPr lang="es-E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call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 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haceralgo</a:t>
            </a:r>
            <a:r>
              <a:rPr lang="es-E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s-E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 un </a:t>
            </a:r>
            <a:r>
              <a:rPr lang="es-E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objecto</a:t>
            </a:r>
            <a:r>
              <a:rPr lang="es-E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nuevo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Herencia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85230040"/>
              </p:ext>
            </p:extLst>
          </p:nvPr>
        </p:nvGraphicFramePr>
        <p:xfrm>
          <a:off x="2032000" y="1645573"/>
          <a:ext cx="8128000" cy="4492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0641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Herencia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46707337"/>
              </p:ext>
            </p:extLst>
          </p:nvPr>
        </p:nvGraphicFramePr>
        <p:xfrm>
          <a:off x="2451100" y="7958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061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7418" y="1828989"/>
            <a:ext cx="10666749" cy="549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bar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={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foo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bar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//3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 smtClean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 smtClean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3200" dirty="0" smtClean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//2</a:t>
            </a:r>
            <a:endParaRPr lang="en-US" sz="4000" dirty="0">
              <a:solidFill>
                <a:srgbClr val="57A64A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getPrototypeOf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foo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n-U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Devuelve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bar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1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500380" y="-9032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1449387" y="1513130"/>
            <a:ext cx="9906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La </a:t>
            </a:r>
            <a:r>
              <a:rPr lang="en-US" sz="3200" dirty="0" err="1" smtClean="0">
                <a:solidFill>
                  <a:schemeClr val="bg1"/>
                </a:solidFill>
              </a:rPr>
              <a:t>sintaxis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facil</a:t>
            </a:r>
            <a:r>
              <a:rPr lang="en-US" sz="3200" dirty="0" smtClean="0">
                <a:solidFill>
                  <a:schemeClr val="bg1"/>
                </a:solidFill>
              </a:rPr>
              <a:t> de </a:t>
            </a:r>
            <a:r>
              <a:rPr lang="en-US" sz="3200" dirty="0" err="1" smtClean="0">
                <a:solidFill>
                  <a:schemeClr val="bg1"/>
                </a:solidFill>
              </a:rPr>
              <a:t>entender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sabiendo</a:t>
            </a:r>
            <a:r>
              <a:rPr lang="en-US" sz="3200" dirty="0" smtClean="0">
                <a:solidFill>
                  <a:schemeClr val="bg1"/>
                </a:solidFill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Se </a:t>
            </a:r>
            <a:r>
              <a:rPr lang="en-US" sz="3200" dirty="0" err="1" smtClean="0">
                <a:solidFill>
                  <a:schemeClr val="bg1"/>
                </a:solidFill>
              </a:rPr>
              <a:t>usa</a:t>
            </a:r>
            <a:r>
              <a:rPr lang="en-US" sz="3200" dirty="0" smtClean="0">
                <a:solidFill>
                  <a:schemeClr val="bg1"/>
                </a:solidFill>
              </a:rPr>
              <a:t> para </a:t>
            </a:r>
            <a:r>
              <a:rPr lang="en-US" sz="3200" dirty="0" err="1" smtClean="0">
                <a:solidFill>
                  <a:schemeClr val="bg1"/>
                </a:solidFill>
              </a:rPr>
              <a:t>todo</a:t>
            </a:r>
            <a:r>
              <a:rPr lang="en-US" sz="3200" dirty="0" smtClean="0">
                <a:solidFill>
                  <a:schemeClr val="bg1"/>
                </a:solidFill>
              </a:rPr>
              <a:t>, y </a:t>
            </a:r>
            <a:r>
              <a:rPr lang="en-US" sz="3200" dirty="0" err="1" smtClean="0">
                <a:solidFill>
                  <a:schemeClr val="bg1"/>
                </a:solidFill>
              </a:rPr>
              <a:t>en</a:t>
            </a:r>
            <a:r>
              <a:rPr lang="en-US" sz="3200" dirty="0" smtClean="0">
                <a:solidFill>
                  <a:schemeClr val="bg1"/>
                </a:solidFill>
              </a:rPr>
              <a:t> la web </a:t>
            </a:r>
            <a:r>
              <a:rPr lang="en-US" sz="3200" dirty="0" err="1" smtClean="0">
                <a:solidFill>
                  <a:schemeClr val="bg1"/>
                </a:solidFill>
              </a:rPr>
              <a:t>es</a:t>
            </a:r>
            <a:r>
              <a:rPr lang="en-US" sz="3200" dirty="0" smtClean="0">
                <a:solidFill>
                  <a:schemeClr val="bg1"/>
                </a:solidFill>
              </a:rPr>
              <a:t> la </a:t>
            </a:r>
            <a:r>
              <a:rPr lang="en-US" sz="3200" dirty="0" err="1" smtClean="0">
                <a:solidFill>
                  <a:schemeClr val="bg1"/>
                </a:solidFill>
              </a:rPr>
              <a:t>unica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opción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Es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muy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practico</a:t>
            </a:r>
            <a:r>
              <a:rPr lang="en-US" sz="3200" dirty="0" smtClean="0">
                <a:solidFill>
                  <a:schemeClr val="bg1"/>
                </a:solidFill>
              </a:rPr>
              <a:t> para </a:t>
            </a:r>
            <a:r>
              <a:rPr lang="en-US" sz="3200" dirty="0" err="1" smtClean="0">
                <a:solidFill>
                  <a:schemeClr val="bg1"/>
                </a:solidFill>
              </a:rPr>
              <a:t>hacer</a:t>
            </a:r>
            <a:r>
              <a:rPr lang="en-US" sz="3200" dirty="0" smtClean="0">
                <a:solidFill>
                  <a:schemeClr val="bg1"/>
                </a:solidFill>
              </a:rPr>
              <a:t> scripts o “</a:t>
            </a:r>
            <a:r>
              <a:rPr lang="en-US" sz="3200" dirty="0" err="1" smtClean="0">
                <a:solidFill>
                  <a:schemeClr val="bg1"/>
                </a:solidFill>
              </a:rPr>
              <a:t>prototipos</a:t>
            </a:r>
            <a:r>
              <a:rPr lang="en-US" sz="3200" dirty="0" smtClean="0">
                <a:solidFill>
                  <a:schemeClr val="bg1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Es</a:t>
            </a:r>
            <a:r>
              <a:rPr lang="en-US" sz="3200" dirty="0" smtClean="0">
                <a:solidFill>
                  <a:schemeClr val="bg1"/>
                </a:solidFill>
              </a:rPr>
              <a:t> un </a:t>
            </a:r>
            <a:r>
              <a:rPr lang="en-US" sz="3200" dirty="0" err="1" smtClean="0">
                <a:solidFill>
                  <a:schemeClr val="bg1"/>
                </a:solidFill>
              </a:rPr>
              <a:t>lenguaje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divertido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76120" y="-2564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4067" y="2349689"/>
            <a:ext cx="9906000" cy="388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prototype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toString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"Soy "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={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toString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//”Soy 34”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7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50720" y="-35806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Constructor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230" y="1828989"/>
            <a:ext cx="13868400" cy="490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Vector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getModulo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Math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sqrt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n-US" sz="28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v1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Vector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3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158240" y="-228755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Modulos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2530" y="1645573"/>
            <a:ext cx="9906000" cy="5142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s-E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MiModulo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ES" sz="28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contador 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s-E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//Variables y </a:t>
            </a:r>
            <a:r>
              <a:rPr lang="es-ES" sz="28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metodos</a:t>
            </a:r>
            <a:r>
              <a:rPr lang="es-ES" sz="28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privados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E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up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28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contador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},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id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//Variables y </a:t>
            </a:r>
            <a:r>
              <a:rPr lang="en-US" sz="28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metodos</a:t>
            </a:r>
            <a:r>
              <a:rPr lang="en-US" sz="28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publicos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}());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584100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Implementaciones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9400" y="2470392"/>
            <a:ext cx="990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Navegadores (</a:t>
            </a:r>
            <a:r>
              <a:rPr lang="es-ES" sz="3200" dirty="0" err="1" smtClean="0">
                <a:solidFill>
                  <a:schemeClr val="bg1"/>
                </a:solidFill>
              </a:rPr>
              <a:t>Chakra</a:t>
            </a:r>
            <a:r>
              <a:rPr lang="es-ES" sz="3200" dirty="0" smtClean="0">
                <a:solidFill>
                  <a:schemeClr val="bg1"/>
                </a:solidFill>
              </a:rPr>
              <a:t>, V8…)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Aplicaciones nativas (Windows, Firefox 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Aplicaciones hibridas (Apache Cordova)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Node.js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bg1"/>
                </a:solidFill>
              </a:rPr>
              <a:t>Espruino</a:t>
            </a:r>
            <a:r>
              <a:rPr lang="es-ES" sz="3200" dirty="0" smtClean="0">
                <a:solidFill>
                  <a:schemeClr val="bg1"/>
                </a:solidFill>
              </a:rPr>
              <a:t>, Photoshop, </a:t>
            </a:r>
            <a:r>
              <a:rPr lang="es-ES" sz="3200" dirty="0" err="1" smtClean="0">
                <a:solidFill>
                  <a:schemeClr val="bg1"/>
                </a:solidFill>
              </a:rPr>
              <a:t>Rhino</a:t>
            </a:r>
            <a:r>
              <a:rPr lang="es-ES" sz="3200" dirty="0" smtClean="0">
                <a:solidFill>
                  <a:schemeClr val="bg1"/>
                </a:solidFill>
              </a:rPr>
              <a:t> …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8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584100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8600" y="2470393"/>
            <a:ext cx="9906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bg1"/>
                </a:solidFill>
              </a:rPr>
              <a:t>Bootstrap</a:t>
            </a:r>
            <a:r>
              <a:rPr lang="es-ES" sz="3200" dirty="0" smtClean="0">
                <a:solidFill>
                  <a:schemeClr val="bg1"/>
                </a:solidFill>
              </a:rPr>
              <a:t>, Angular, </a:t>
            </a:r>
            <a:r>
              <a:rPr lang="es-ES" sz="3200" dirty="0" err="1" smtClean="0">
                <a:solidFill>
                  <a:schemeClr val="bg1"/>
                </a:solidFill>
              </a:rPr>
              <a:t>Prototype</a:t>
            </a:r>
            <a:r>
              <a:rPr lang="es-ES" sz="3200" dirty="0" smtClean="0">
                <a:solidFill>
                  <a:schemeClr val="bg1"/>
                </a:solidFill>
              </a:rPr>
              <a:t>, </a:t>
            </a:r>
            <a:r>
              <a:rPr lang="es-ES" sz="3200" dirty="0" err="1" smtClean="0">
                <a:solidFill>
                  <a:schemeClr val="bg1"/>
                </a:solidFill>
              </a:rPr>
              <a:t>Backbone</a:t>
            </a:r>
            <a:r>
              <a:rPr lang="es-ES" sz="3200" dirty="0" smtClean="0">
                <a:solidFill>
                  <a:schemeClr val="bg1"/>
                </a:solidFill>
              </a:rPr>
              <a:t>, </a:t>
            </a:r>
            <a:r>
              <a:rPr lang="es-ES" sz="3200" dirty="0" err="1" smtClean="0">
                <a:solidFill>
                  <a:schemeClr val="bg1"/>
                </a:solidFill>
              </a:rPr>
              <a:t>Ember</a:t>
            </a:r>
            <a:r>
              <a:rPr lang="es-ES" sz="3200" dirty="0" smtClean="0">
                <a:solidFill>
                  <a:schemeClr val="bg1"/>
                </a:solidFill>
              </a:rPr>
              <a:t>, </a:t>
            </a:r>
            <a:r>
              <a:rPr lang="es-ES" sz="3200" dirty="0" err="1" smtClean="0">
                <a:solidFill>
                  <a:schemeClr val="bg1"/>
                </a:solidFill>
              </a:rPr>
              <a:t>Meteor</a:t>
            </a:r>
            <a:r>
              <a:rPr lang="es-ES" sz="3200" dirty="0" smtClean="0">
                <a:solidFill>
                  <a:schemeClr val="bg1"/>
                </a:solidFill>
              </a:rPr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Whatever.js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Typescript, </a:t>
            </a:r>
            <a:r>
              <a:rPr lang="en-US" sz="3200" dirty="0" err="1" smtClean="0">
                <a:solidFill>
                  <a:schemeClr val="bg1"/>
                </a:solidFill>
              </a:rPr>
              <a:t>Coffeescript</a:t>
            </a: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78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584100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Recursos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0" y="1889367"/>
            <a:ext cx="102413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Navegador y editor de texto: VS </a:t>
            </a:r>
            <a:r>
              <a:rPr lang="es-ES" sz="3200" dirty="0" err="1" smtClean="0">
                <a:solidFill>
                  <a:schemeClr val="bg1"/>
                </a:solidFill>
              </a:rPr>
              <a:t>Code</a:t>
            </a: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JS: The </a:t>
            </a:r>
            <a:r>
              <a:rPr lang="es-ES" sz="3200" dirty="0" err="1" smtClean="0">
                <a:solidFill>
                  <a:schemeClr val="bg1"/>
                </a:solidFill>
              </a:rPr>
              <a:t>good</a:t>
            </a:r>
            <a:r>
              <a:rPr lang="es-ES" sz="3200" dirty="0" smtClean="0">
                <a:solidFill>
                  <a:schemeClr val="bg1"/>
                </a:solidFill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</a:rPr>
              <a:t>parts</a:t>
            </a: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bg1"/>
                </a:solidFill>
              </a:rPr>
              <a:t>Youtube</a:t>
            </a:r>
            <a:r>
              <a:rPr lang="es-ES" sz="3200" dirty="0" smtClean="0">
                <a:solidFill>
                  <a:schemeClr val="bg1"/>
                </a:solidFill>
              </a:rPr>
              <a:t>: @</a:t>
            </a:r>
            <a:r>
              <a:rPr lang="es-ES" sz="3200" dirty="0" err="1" smtClean="0">
                <a:solidFill>
                  <a:schemeClr val="bg1"/>
                </a:solidFill>
              </a:rPr>
              <a:t>mpjm</a:t>
            </a:r>
            <a:r>
              <a:rPr lang="es-ES" sz="3200" dirty="0" smtClean="0">
                <a:solidFill>
                  <a:schemeClr val="bg1"/>
                </a:solidFill>
              </a:rPr>
              <a:t>, @</a:t>
            </a:r>
            <a:r>
              <a:rPr lang="es-ES" sz="3200" dirty="0" err="1" smtClean="0">
                <a:solidFill>
                  <a:schemeClr val="bg1"/>
                </a:solidFill>
              </a:rPr>
              <a:t>jsconf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MDN, MSDN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https://</a:t>
            </a:r>
            <a:r>
              <a:rPr lang="es-ES" sz="3200" dirty="0" smtClean="0">
                <a:solidFill>
                  <a:schemeClr val="bg1"/>
                </a:solidFill>
              </a:rPr>
              <a:t>github.com/uamnet/techtalks, @</a:t>
            </a:r>
            <a:r>
              <a:rPr lang="es-ES" sz="3200" dirty="0">
                <a:solidFill>
                  <a:schemeClr val="bg1"/>
                </a:solidFill>
              </a:rPr>
              <a:t>arcadio_g_s</a:t>
            </a:r>
            <a:endParaRPr lang="es-E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588515" y="-1222723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8698942" y="5596063"/>
            <a:ext cx="3493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endParaRPr lang="es-ES" sz="6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4835835" y="5596063"/>
            <a:ext cx="3493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  <a:endParaRPr lang="es-ES" sz="6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931297" y="5596063"/>
            <a:ext cx="3493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es-ES" sz="6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15676">
            <a:off x="212102" y="1376956"/>
            <a:ext cx="3153006" cy="3153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89" b="99556" l="4778" r="93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21" y="1448035"/>
            <a:ext cx="3630058" cy="3630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3" b="98418" l="0" r="978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9" y="1470947"/>
            <a:ext cx="35528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0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588515" y="-1222723"/>
            <a:ext cx="13350240" cy="83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51" y="954346"/>
            <a:ext cx="7556441" cy="48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4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477321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Historia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9400" y="2470392"/>
            <a:ext cx="990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Desarrollado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por</a:t>
            </a:r>
            <a:r>
              <a:rPr lang="en-US" sz="3200" dirty="0" smtClean="0">
                <a:solidFill>
                  <a:schemeClr val="bg1"/>
                </a:solidFill>
              </a:rPr>
              <a:t> Brendan </a:t>
            </a:r>
            <a:r>
              <a:rPr lang="en-US" sz="3200" dirty="0" err="1" smtClean="0">
                <a:solidFill>
                  <a:schemeClr val="bg1"/>
                </a:solidFill>
              </a:rPr>
              <a:t>Eich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en</a:t>
            </a:r>
            <a:r>
              <a:rPr lang="en-US" sz="3200" dirty="0" smtClean="0">
                <a:solidFill>
                  <a:schemeClr val="bg1"/>
                </a:solidFill>
              </a:rPr>
              <a:t> Netscape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Para </a:t>
            </a:r>
            <a:r>
              <a:rPr lang="en-US" sz="3200" dirty="0" err="1" smtClean="0">
                <a:solidFill>
                  <a:schemeClr val="bg1"/>
                </a:solidFill>
              </a:rPr>
              <a:t>programación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ligera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en</a:t>
            </a:r>
            <a:r>
              <a:rPr lang="en-US" sz="3200" dirty="0" smtClean="0">
                <a:solidFill>
                  <a:schemeClr val="bg1"/>
                </a:solidFill>
              </a:rPr>
              <a:t> el </a:t>
            </a:r>
            <a:r>
              <a:rPr lang="en-US" sz="3200" dirty="0" err="1" smtClean="0">
                <a:solidFill>
                  <a:schemeClr val="bg1"/>
                </a:solidFill>
              </a:rPr>
              <a:t>navegador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Diseñado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en</a:t>
            </a:r>
            <a:r>
              <a:rPr lang="en-US" sz="3200" dirty="0" smtClean="0">
                <a:solidFill>
                  <a:schemeClr val="bg1"/>
                </a:solidFill>
              </a:rPr>
              <a:t> 10 </a:t>
            </a:r>
            <a:r>
              <a:rPr lang="en-US" sz="3200" dirty="0" err="1" smtClean="0">
                <a:solidFill>
                  <a:schemeClr val="bg1"/>
                </a:solidFill>
              </a:rPr>
              <a:t>dias</a:t>
            </a:r>
            <a:r>
              <a:rPr lang="en-US" sz="3200" dirty="0" smtClean="0">
                <a:solidFill>
                  <a:schemeClr val="bg1"/>
                </a:solidFill>
              </a:rPr>
              <a:t> (Mayo 1995)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Mocha &gt; </a:t>
            </a:r>
            <a:r>
              <a:rPr lang="en-US" sz="3200" dirty="0" err="1" smtClean="0">
                <a:solidFill>
                  <a:schemeClr val="bg1"/>
                </a:solidFill>
              </a:rPr>
              <a:t>LiveScript</a:t>
            </a:r>
            <a:r>
              <a:rPr lang="en-US" sz="3200" dirty="0" smtClean="0">
                <a:solidFill>
                  <a:schemeClr val="bg1"/>
                </a:solidFill>
              </a:rPr>
              <a:t> &gt;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JScript y </a:t>
            </a:r>
            <a:r>
              <a:rPr lang="en-US" sz="3200" dirty="0" err="1" smtClean="0">
                <a:solidFill>
                  <a:schemeClr val="bg1"/>
                </a:solidFill>
              </a:rPr>
              <a:t>ECMAscript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La siguiente versión es ES6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5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584100" y="471110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Lenguaje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9400" y="2470392"/>
            <a:ext cx="9906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“No </a:t>
            </a:r>
            <a:r>
              <a:rPr lang="es-ES" sz="3200" dirty="0">
                <a:solidFill>
                  <a:schemeClr val="bg1"/>
                </a:solidFill>
              </a:rPr>
              <a:t>se </a:t>
            </a:r>
            <a:r>
              <a:rPr lang="es-ES" sz="3200" dirty="0" smtClean="0">
                <a:solidFill>
                  <a:schemeClr val="bg1"/>
                </a:solidFill>
              </a:rPr>
              <a:t>compila”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No es fuertemente tipado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Objetos como tablas hash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Herencia </a:t>
            </a:r>
            <a:r>
              <a:rPr lang="es-ES" sz="3200" dirty="0" smtClean="0">
                <a:solidFill>
                  <a:schemeClr val="bg1"/>
                </a:solidFill>
              </a:rPr>
              <a:t>prototípica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Funciones como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bg1"/>
                </a:solidFill>
              </a:rPr>
              <a:t>Enlazado a través de variables globales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434739" y="475023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Variables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6818" y="1996171"/>
            <a:ext cx="9906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v</a:t>
            </a:r>
            <a:r>
              <a:rPr lang="en-US" sz="3200" dirty="0" err="1" smtClean="0">
                <a:solidFill>
                  <a:schemeClr val="bg1"/>
                </a:solidFill>
              </a:rPr>
              <a:t>ar</a:t>
            </a:r>
            <a:r>
              <a:rPr lang="en-US" sz="3200" dirty="0" smtClean="0">
                <a:solidFill>
                  <a:schemeClr val="bg1"/>
                </a:solidFill>
              </a:rPr>
              <a:t> foo;</a:t>
            </a:r>
          </a:p>
          <a:p>
            <a:r>
              <a:rPr lang="en-US" sz="3200" dirty="0" err="1" smtClean="0">
                <a:solidFill>
                  <a:schemeClr val="bg1"/>
                </a:solidFill>
              </a:rPr>
              <a:t>typeof</a:t>
            </a:r>
            <a:r>
              <a:rPr lang="en-US" sz="3200" dirty="0" smtClean="0">
                <a:solidFill>
                  <a:schemeClr val="bg1"/>
                </a:solidFill>
              </a:rPr>
              <a:t> foo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string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boolean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undefined</a:t>
            </a:r>
            <a:endParaRPr lang="es-ES" sz="3200" dirty="0" smtClean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456772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Objetos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8851" y="2172441"/>
            <a:ext cx="9906000" cy="503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foo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"JS ROCKS"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42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//True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foo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"a"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//True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//True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8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601980" y="-204734"/>
            <a:ext cx="13350240" cy="83972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4"/>
          <p:cNvSpPr txBox="1"/>
          <p:nvPr/>
        </p:nvSpPr>
        <p:spPr>
          <a:xfrm>
            <a:off x="329818" y="322134"/>
            <a:ext cx="1097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Arrays</a:t>
            </a:r>
            <a:endParaRPr lang="es-ES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1897" y="1867641"/>
            <a:ext cx="9906000" cy="556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some_array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=[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“String”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bool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}];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typeof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some_array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==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“object”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some_array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267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]=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//Sin </a:t>
            </a:r>
            <a:r>
              <a:rPr lang="en-U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problemas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some_array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length</a:t>
            </a:r>
            <a:r>
              <a:rPr lang="en-US" sz="3200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//La </a:t>
            </a:r>
            <a:r>
              <a:rPr lang="en-US" sz="3200" dirty="0" err="1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longitud</a:t>
            </a:r>
            <a:r>
              <a:rPr lang="en-US" sz="3200" dirty="0">
                <a:solidFill>
                  <a:srgbClr val="57A64A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actual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7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WP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Words>894</Words>
  <Application>Microsoft Office PowerPoint</Application>
  <PresentationFormat>Widescreen</PresentationFormat>
  <Paragraphs>283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Segoe UI</vt:lpstr>
      <vt:lpstr>Segoe UI Light</vt:lpstr>
      <vt:lpstr>Segoe WP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Arcadio García</dc:creator>
  <cp:lastModifiedBy>Arcadio García</cp:lastModifiedBy>
  <cp:revision>109</cp:revision>
  <dcterms:created xsi:type="dcterms:W3CDTF">2015-02-14T11:31:02Z</dcterms:created>
  <dcterms:modified xsi:type="dcterms:W3CDTF">2015-09-25T09:14:52Z</dcterms:modified>
</cp:coreProperties>
</file>